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1"/>
  </p:notesMasterIdLst>
  <p:sldIdLst>
    <p:sldId id="256" r:id="rId3"/>
    <p:sldId id="257" r:id="rId4"/>
    <p:sldId id="258" r:id="rId5"/>
    <p:sldId id="260" r:id="rId6"/>
    <p:sldId id="268" r:id="rId7"/>
    <p:sldId id="271" r:id="rId8"/>
    <p:sldId id="274" r:id="rId9"/>
    <p:sldId id="278" r:id="rId10"/>
    <p:sldId id="277" r:id="rId11"/>
    <p:sldId id="276" r:id="rId12"/>
    <p:sldId id="272" r:id="rId13"/>
    <p:sldId id="275" r:id="rId14"/>
    <p:sldId id="263" r:id="rId15"/>
    <p:sldId id="266" r:id="rId16"/>
    <p:sldId id="265" r:id="rId17"/>
    <p:sldId id="270" r:id="rId18"/>
    <p:sldId id="269" r:id="rId19"/>
    <p:sldId id="267"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Dosis Light" panose="020B0604020202020204" charset="0"/>
      <p:regular r:id="rId26"/>
      <p:bold r:id="rId27"/>
    </p:embeddedFont>
    <p:embeddedFont>
      <p:font typeface="Arial Narrow" panose="020B0606020202030204" pitchFamily="34" charset="0"/>
      <p:regular r:id="rId28"/>
      <p:bold r:id="rId29"/>
      <p:italic r:id="rId30"/>
      <p:boldItalic r:id="rId31"/>
    </p:embeddedFont>
    <p:embeddedFont>
      <p:font typeface="Baskerville Old Face" panose="02020602080505020303" pitchFamily="18" charset="0"/>
      <p:regular r:id="rId32"/>
    </p:embeddedFont>
    <p:embeddedFont>
      <p:font typeface="Dosis" panose="020B0604020202020204" charset="0"/>
      <p:regular r:id="rId33"/>
      <p:bold r:id="rId34"/>
    </p:embeddedFont>
    <p:embeddedFont>
      <p:font typeface="Calibri" panose="020F0502020204030204" pitchFamily="34" charset="0"/>
      <p:regular r:id="rId35"/>
      <p:bold r:id="rId36"/>
      <p:italic r:id="rId37"/>
      <p:boldItalic r:id="rId38"/>
    </p:embeddedFont>
    <p:embeddedFont>
      <p:font typeface="Californian FB" panose="0207040306080B030204" pitchFamily="18" charset="0"/>
      <p:regular r:id="rId39"/>
      <p:bold r:id="rId40"/>
      <p:italic r:id="rId41"/>
    </p:embeddedFont>
    <p:embeddedFont>
      <p:font typeface="Titillium Web" panose="020B0604020202020204" charset="0"/>
      <p:regular r:id="rId42"/>
      <p:bold r:id="rId43"/>
      <p:italic r:id="rId44"/>
      <p:boldItalic r:id="rId45"/>
    </p:embeddedFont>
    <p:embeddedFont>
      <p:font typeface="Titillium Web Light" panose="020B060402020202020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6A387A-5FFF-4ED8-BFE8-D4A3FAAFFA55}">
  <a:tblStyle styleId="{4F6A387A-5FFF-4ED8-BFE8-D4A3FAAFFA5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4660"/>
  </p:normalViewPr>
  <p:slideViewPr>
    <p:cSldViewPr snapToGrid="0">
      <p:cViewPr varScale="1">
        <p:scale>
          <a:sx n="124" d="100"/>
          <a:sy n="124" d="100"/>
        </p:scale>
        <p:origin x="115"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311827956989246E-2"/>
          <c:y val="2.578124841404722E-2"/>
          <c:w val="0.95268817204301071"/>
          <c:h val="0.94843750317190556"/>
        </c:manualLayout>
      </c:layout>
      <c:barChart>
        <c:barDir val="col"/>
        <c:grouping val="clustered"/>
        <c:varyColors val="0"/>
        <c:ser>
          <c:idx val="0"/>
          <c:order val="0"/>
          <c:tx>
            <c:strRef>
              <c:f>Лист1!$B$1</c:f>
              <c:strCache>
                <c:ptCount val="1"/>
                <c:pt idx="0">
                  <c:v>Ряд 1</c:v>
                </c:pt>
              </c:strCache>
            </c:strRef>
          </c:tx>
          <c:spPr>
            <a:solidFill>
              <a:srgbClr val="252B3B"/>
            </a:solidFill>
            <a:ln>
              <a:noFill/>
            </a:ln>
            <a:effectLst/>
          </c:spPr>
          <c:invertIfNegative val="0"/>
          <c:dPt>
            <c:idx val="1"/>
            <c:invertIfNegative val="0"/>
            <c:bubble3D val="0"/>
            <c:spPr>
              <a:solidFill>
                <a:schemeClr val="accent2">
                  <a:lumMod val="75000"/>
                </a:schemeClr>
              </a:solidFill>
              <a:ln>
                <a:noFill/>
              </a:ln>
              <a:effectLst/>
            </c:spPr>
            <c:extLst>
              <c:ext xmlns:c16="http://schemas.microsoft.com/office/drawing/2014/chart" uri="{C3380CC4-5D6E-409C-BE32-E72D297353CC}">
                <c16:uniqueId val="{00000001-8C7E-4650-BA10-57AF566AE71B}"/>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8C7E-4650-BA10-57AF566AE71B}"/>
              </c:ext>
            </c:extLst>
          </c:dPt>
          <c:dLbls>
            <c:dLbl>
              <c:idx val="0"/>
              <c:layout/>
              <c:tx>
                <c:rich>
                  <a:bodyPr/>
                  <a:lstStyle/>
                  <a:p>
                    <a:r>
                      <a:rPr lang="en-US"/>
                      <a:t>7</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8C7E-4650-BA10-57AF566AE71B}"/>
                </c:ext>
              </c:extLst>
            </c:dLbl>
            <c:dLbl>
              <c:idx val="1"/>
              <c:layout/>
              <c:tx>
                <c:rich>
                  <a:bodyPr/>
                  <a:lstStyle/>
                  <a:p>
                    <a:r>
                      <a:rPr lang="en-US"/>
                      <a:t>45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C7E-4650-BA10-57AF566AE71B}"/>
                </c:ext>
              </c:extLst>
            </c:dLbl>
            <c:dLbl>
              <c:idx val="2"/>
              <c:layout/>
              <c:tx>
                <c:rich>
                  <a:bodyPr/>
                  <a:lstStyle/>
                  <a:p>
                    <a:r>
                      <a:rPr lang="en-US"/>
                      <a:t>59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C7E-4650-BA10-57AF566AE71B}"/>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A</c:v>
                </c:pt>
                <c:pt idx="1">
                  <c:v>B</c:v>
                </c:pt>
                <c:pt idx="2">
                  <c:v>C</c:v>
                </c:pt>
              </c:strCache>
            </c:strRef>
          </c:cat>
          <c:val>
            <c:numRef>
              <c:f>Лист1!$B$2:$B$4</c:f>
              <c:numCache>
                <c:formatCode>General</c:formatCode>
                <c:ptCount val="3"/>
                <c:pt idx="0">
                  <c:v>7</c:v>
                </c:pt>
                <c:pt idx="1">
                  <c:v>45</c:v>
                </c:pt>
                <c:pt idx="2">
                  <c:v>59</c:v>
                </c:pt>
              </c:numCache>
            </c:numRef>
          </c:val>
          <c:extLst>
            <c:ext xmlns:c16="http://schemas.microsoft.com/office/drawing/2014/chart" uri="{C3380CC4-5D6E-409C-BE32-E72D297353CC}">
              <c16:uniqueId val="{00000005-8C7E-4650-BA10-57AF566AE71B}"/>
            </c:ext>
          </c:extLst>
        </c:ser>
        <c:dLbls>
          <c:dLblPos val="outEnd"/>
          <c:showLegendKey val="0"/>
          <c:showVal val="1"/>
          <c:showCatName val="0"/>
          <c:showSerName val="0"/>
          <c:showPercent val="0"/>
          <c:showBubbleSize val="0"/>
        </c:dLbls>
        <c:gapWidth val="174"/>
        <c:overlap val="-27"/>
        <c:axId val="1906448496"/>
        <c:axId val="1162259248"/>
      </c:barChart>
      <c:catAx>
        <c:axId val="1906448496"/>
        <c:scaling>
          <c:orientation val="minMax"/>
        </c:scaling>
        <c:delete val="1"/>
        <c:axPos val="b"/>
        <c:numFmt formatCode="General" sourceLinked="1"/>
        <c:majorTickMark val="out"/>
        <c:minorTickMark val="none"/>
        <c:tickLblPos val="nextTo"/>
        <c:crossAx val="1162259248"/>
        <c:crosses val="autoZero"/>
        <c:auto val="1"/>
        <c:lblAlgn val="ctr"/>
        <c:lblOffset val="100"/>
        <c:noMultiLvlLbl val="0"/>
      </c:catAx>
      <c:valAx>
        <c:axId val="1162259248"/>
        <c:scaling>
          <c:orientation val="minMax"/>
        </c:scaling>
        <c:delete val="1"/>
        <c:axPos val="l"/>
        <c:numFmt formatCode="General" sourceLinked="1"/>
        <c:majorTickMark val="out"/>
        <c:minorTickMark val="none"/>
        <c:tickLblPos val="nextTo"/>
        <c:crossAx val="1906448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7"/>
        <p:cNvGrpSpPr/>
        <p:nvPr/>
      </p:nvGrpSpPr>
      <p:grpSpPr>
        <a:xfrm>
          <a:off x="0" y="0"/>
          <a:ext cx="0" cy="0"/>
          <a:chOff x="0" y="0"/>
          <a:chExt cx="0" cy="0"/>
        </a:xfrm>
      </p:grpSpPr>
      <p:sp>
        <p:nvSpPr>
          <p:cNvPr id="3878" name="Google Shape;3878;g1d549e330d6_2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9" name="Google Shape;3879;g1d549e330d6_2_3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0084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106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87430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6"/>
        <p:cNvGrpSpPr/>
        <p:nvPr/>
      </p:nvGrpSpPr>
      <p:grpSpPr>
        <a:xfrm>
          <a:off x="0" y="0"/>
          <a:ext cx="0" cy="0"/>
          <a:chOff x="0" y="0"/>
          <a:chExt cx="0" cy="0"/>
        </a:xfrm>
      </p:grpSpPr>
      <p:sp>
        <p:nvSpPr>
          <p:cNvPr id="3947" name="Google Shape;3947;g1d549e330d6_2_3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8" name="Google Shape;3948;g1d549e330d6_2_3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1d549e330d6_2_3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3" name="Google Shape;3983;g1d549e330d6_2_39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9972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1d549e330d6_2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2" name="Google Shape;4002;g1d549e330d6_2_3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2827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1d549e330d6_2_3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9" name="Google Shape;4019;g1d549e330d6_2_3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1d549e330d6_2_3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6" name="Google Shape;3886;g1d549e330d6_2_38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1"/>
        <p:cNvGrpSpPr/>
        <p:nvPr/>
      </p:nvGrpSpPr>
      <p:grpSpPr>
        <a:xfrm>
          <a:off x="0" y="0"/>
          <a:ext cx="0" cy="0"/>
          <a:chOff x="0" y="0"/>
          <a:chExt cx="0" cy="0"/>
        </a:xfrm>
      </p:grpSpPr>
      <p:sp>
        <p:nvSpPr>
          <p:cNvPr id="3892" name="Google Shape;3892;g1d549e330d6_2_3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3" name="Google Shape;3893;g1d549e330d6_2_3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752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d549e330d6_2_3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3" name="Google Shape;3913;g1d549e330d6_2_3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8055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175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4146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1d549e330d6_2_3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1d549e330d6_2_3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158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62000" y="696425"/>
            <a:ext cx="53967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6000"/>
              <a:buNone/>
              <a:defRPr sz="6000">
                <a:solidFill>
                  <a:schemeClr val="accent2"/>
                </a:solidFill>
              </a:defRPr>
            </a:lvl1pPr>
            <a:lvl2pPr lvl="1" algn="l">
              <a:lnSpc>
                <a:spcPct val="100000"/>
              </a:lnSpc>
              <a:spcBef>
                <a:spcPts val="0"/>
              </a:spcBef>
              <a:spcAft>
                <a:spcPts val="0"/>
              </a:spcAft>
              <a:buClr>
                <a:schemeClr val="accent2"/>
              </a:buClr>
              <a:buSzPts val="6000"/>
              <a:buNone/>
              <a:defRPr sz="6000">
                <a:solidFill>
                  <a:schemeClr val="accent2"/>
                </a:solidFill>
              </a:defRPr>
            </a:lvl2pPr>
            <a:lvl3pPr lvl="2" algn="l">
              <a:lnSpc>
                <a:spcPct val="100000"/>
              </a:lnSpc>
              <a:spcBef>
                <a:spcPts val="0"/>
              </a:spcBef>
              <a:spcAft>
                <a:spcPts val="0"/>
              </a:spcAft>
              <a:buClr>
                <a:schemeClr val="accent2"/>
              </a:buClr>
              <a:buSzPts val="6000"/>
              <a:buNone/>
              <a:defRPr sz="6000">
                <a:solidFill>
                  <a:schemeClr val="accent2"/>
                </a:solidFill>
              </a:defRPr>
            </a:lvl3pPr>
            <a:lvl4pPr lvl="3" algn="l">
              <a:lnSpc>
                <a:spcPct val="100000"/>
              </a:lnSpc>
              <a:spcBef>
                <a:spcPts val="0"/>
              </a:spcBef>
              <a:spcAft>
                <a:spcPts val="0"/>
              </a:spcAft>
              <a:buClr>
                <a:schemeClr val="accent2"/>
              </a:buClr>
              <a:buSzPts val="6000"/>
              <a:buNone/>
              <a:defRPr sz="6000">
                <a:solidFill>
                  <a:schemeClr val="accent2"/>
                </a:solidFill>
              </a:defRPr>
            </a:lvl4pPr>
            <a:lvl5pPr lvl="4" algn="l">
              <a:lnSpc>
                <a:spcPct val="100000"/>
              </a:lnSpc>
              <a:spcBef>
                <a:spcPts val="0"/>
              </a:spcBef>
              <a:spcAft>
                <a:spcPts val="0"/>
              </a:spcAft>
              <a:buClr>
                <a:schemeClr val="accent2"/>
              </a:buClr>
              <a:buSzPts val="6000"/>
              <a:buNone/>
              <a:defRPr sz="6000">
                <a:solidFill>
                  <a:schemeClr val="accent2"/>
                </a:solidFill>
              </a:defRPr>
            </a:lvl5pPr>
            <a:lvl6pPr lvl="5" algn="l">
              <a:lnSpc>
                <a:spcPct val="100000"/>
              </a:lnSpc>
              <a:spcBef>
                <a:spcPts val="0"/>
              </a:spcBef>
              <a:spcAft>
                <a:spcPts val="0"/>
              </a:spcAft>
              <a:buClr>
                <a:schemeClr val="accent2"/>
              </a:buClr>
              <a:buSzPts val="6000"/>
              <a:buNone/>
              <a:defRPr sz="6000">
                <a:solidFill>
                  <a:schemeClr val="accent2"/>
                </a:solidFill>
              </a:defRPr>
            </a:lvl6pPr>
            <a:lvl7pPr lvl="6" algn="l">
              <a:lnSpc>
                <a:spcPct val="100000"/>
              </a:lnSpc>
              <a:spcBef>
                <a:spcPts val="0"/>
              </a:spcBef>
              <a:spcAft>
                <a:spcPts val="0"/>
              </a:spcAft>
              <a:buClr>
                <a:schemeClr val="accent2"/>
              </a:buClr>
              <a:buSzPts val="6000"/>
              <a:buNone/>
              <a:defRPr sz="6000">
                <a:solidFill>
                  <a:schemeClr val="accent2"/>
                </a:solidFill>
              </a:defRPr>
            </a:lvl7pPr>
            <a:lvl8pPr lvl="7" algn="l">
              <a:lnSpc>
                <a:spcPct val="100000"/>
              </a:lnSpc>
              <a:spcBef>
                <a:spcPts val="0"/>
              </a:spcBef>
              <a:spcAft>
                <a:spcPts val="0"/>
              </a:spcAft>
              <a:buClr>
                <a:schemeClr val="accent2"/>
              </a:buClr>
              <a:buSzPts val="6000"/>
              <a:buNone/>
              <a:defRPr sz="6000">
                <a:solidFill>
                  <a:schemeClr val="accent2"/>
                </a:solidFill>
              </a:defRPr>
            </a:lvl8pPr>
            <a:lvl9pPr lvl="8" algn="l">
              <a:lnSpc>
                <a:spcPct val="100000"/>
              </a:lnSpc>
              <a:spcBef>
                <a:spcPts val="0"/>
              </a:spcBef>
              <a:spcAft>
                <a:spcPts val="0"/>
              </a:spcAft>
              <a:buClr>
                <a:schemeClr val="accent2"/>
              </a:buClr>
              <a:buSzPts val="6000"/>
              <a:buNone/>
              <a:defRPr sz="6000">
                <a:solidFill>
                  <a:schemeClr val="accent2"/>
                </a:solidFill>
              </a:defRPr>
            </a:lvl9pPr>
          </a:lstStyle>
          <a:p>
            <a:endParaRPr/>
          </a:p>
        </p:txBody>
      </p:sp>
      <p:grpSp>
        <p:nvGrpSpPr>
          <p:cNvPr id="56" name="Google Shape;56;p14"/>
          <p:cNvGrpSpPr/>
          <p:nvPr/>
        </p:nvGrpSpPr>
        <p:grpSpPr>
          <a:xfrm rot="10800000">
            <a:off x="8705367" y="28698"/>
            <a:ext cx="410132" cy="5086302"/>
            <a:chOff x="836200" y="238125"/>
            <a:chExt cx="422425" cy="5238750"/>
          </a:xfrm>
        </p:grpSpPr>
        <p:sp>
          <p:nvSpPr>
            <p:cNvPr id="57" name="Google Shape;57;p1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 name="Google Shape;137;p14"/>
          <p:cNvGrpSpPr/>
          <p:nvPr/>
        </p:nvGrpSpPr>
        <p:grpSpPr>
          <a:xfrm rot="10800000">
            <a:off x="6659535" y="28698"/>
            <a:ext cx="2309844" cy="5086302"/>
            <a:chOff x="986700" y="238125"/>
            <a:chExt cx="2379075" cy="5238750"/>
          </a:xfrm>
        </p:grpSpPr>
        <p:sp>
          <p:nvSpPr>
            <p:cNvPr id="138" name="Google Shape;138;p1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14"/>
          <p:cNvGrpSpPr/>
          <p:nvPr/>
        </p:nvGrpSpPr>
        <p:grpSpPr>
          <a:xfrm rot="10800000">
            <a:off x="6367294" y="28698"/>
            <a:ext cx="2017554" cy="5086302"/>
            <a:chOff x="1588750" y="238125"/>
            <a:chExt cx="2078025" cy="5238750"/>
          </a:xfrm>
        </p:grpSpPr>
        <p:sp>
          <p:nvSpPr>
            <p:cNvPr id="258" name="Google Shape;258;p1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14"/>
          <p:cNvGrpSpPr/>
          <p:nvPr/>
        </p:nvGrpSpPr>
        <p:grpSpPr>
          <a:xfrm rot="10800000">
            <a:off x="6367294" y="28698"/>
            <a:ext cx="2309820" cy="5086302"/>
            <a:chOff x="1287725" y="238125"/>
            <a:chExt cx="2379050" cy="5238750"/>
          </a:xfrm>
        </p:grpSpPr>
        <p:sp>
          <p:nvSpPr>
            <p:cNvPr id="468" name="Google Shape;468;p1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71"/>
        <p:cNvGrpSpPr/>
        <p:nvPr/>
      </p:nvGrpSpPr>
      <p:grpSpPr>
        <a:xfrm>
          <a:off x="0" y="0"/>
          <a:ext cx="0" cy="0"/>
          <a:chOff x="0" y="0"/>
          <a:chExt cx="0" cy="0"/>
        </a:xfrm>
      </p:grpSpPr>
      <p:sp>
        <p:nvSpPr>
          <p:cNvPr id="572" name="Google Shape;572;p15"/>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573" name="Google Shape;573;p15"/>
          <p:cNvSpPr txBox="1">
            <a:spLocks noGrp="1"/>
          </p:cNvSpPr>
          <p:nvPr>
            <p:ph type="body" idx="1"/>
          </p:nvPr>
        </p:nvSpPr>
        <p:spPr>
          <a:xfrm>
            <a:off x="718300"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74" name="Google Shape;574;p15"/>
          <p:cNvSpPr txBox="1">
            <a:spLocks noGrp="1"/>
          </p:cNvSpPr>
          <p:nvPr>
            <p:ph type="body" idx="2"/>
          </p:nvPr>
        </p:nvSpPr>
        <p:spPr>
          <a:xfrm>
            <a:off x="4156071" y="1762650"/>
            <a:ext cx="3242400" cy="30870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75" name="Google Shape;575;p1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576" name="Google Shape;576;p15"/>
          <p:cNvGrpSpPr/>
          <p:nvPr/>
        </p:nvGrpSpPr>
        <p:grpSpPr>
          <a:xfrm rot="10800000">
            <a:off x="8851487" y="28707"/>
            <a:ext cx="264012" cy="5086302"/>
            <a:chOff x="5307800" y="238125"/>
            <a:chExt cx="271925" cy="5238750"/>
          </a:xfrm>
        </p:grpSpPr>
        <p:sp>
          <p:nvSpPr>
            <p:cNvPr id="577" name="Google Shape;577;p1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15"/>
          <p:cNvGrpSpPr/>
          <p:nvPr/>
        </p:nvGrpSpPr>
        <p:grpSpPr>
          <a:xfrm rot="10800000">
            <a:off x="7828571" y="28707"/>
            <a:ext cx="1140783" cy="5086302"/>
            <a:chOff x="5458325" y="238125"/>
            <a:chExt cx="1174975" cy="5238750"/>
          </a:xfrm>
        </p:grpSpPr>
        <p:sp>
          <p:nvSpPr>
            <p:cNvPr id="635" name="Google Shape;635;p1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15"/>
          <p:cNvGrpSpPr/>
          <p:nvPr/>
        </p:nvGrpSpPr>
        <p:grpSpPr>
          <a:xfrm rot="10800000">
            <a:off x="7682451" y="28707"/>
            <a:ext cx="994639" cy="4940182"/>
            <a:chOff x="5759350" y="388625"/>
            <a:chExt cx="1024450" cy="5088250"/>
          </a:xfrm>
        </p:grpSpPr>
        <p:sp>
          <p:nvSpPr>
            <p:cNvPr id="698" name="Google Shape;698;p1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9" name="Google Shape;799;p15"/>
          <p:cNvGrpSpPr/>
          <p:nvPr/>
        </p:nvGrpSpPr>
        <p:grpSpPr>
          <a:xfrm rot="10800000">
            <a:off x="7682451" y="28707"/>
            <a:ext cx="1140783" cy="5086302"/>
            <a:chOff x="5608825" y="238125"/>
            <a:chExt cx="1174975" cy="5238750"/>
          </a:xfrm>
        </p:grpSpPr>
        <p:sp>
          <p:nvSpPr>
            <p:cNvPr id="800" name="Google Shape;800;p1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0"/>
        <p:cNvGrpSpPr/>
        <p:nvPr/>
      </p:nvGrpSpPr>
      <p:grpSpPr>
        <a:xfrm>
          <a:off x="0" y="0"/>
          <a:ext cx="0" cy="0"/>
          <a:chOff x="0" y="0"/>
          <a:chExt cx="0" cy="0"/>
        </a:xfrm>
      </p:grpSpPr>
      <p:sp>
        <p:nvSpPr>
          <p:cNvPr id="851" name="Google Shape;851;p1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852" name="Google Shape;852;p16"/>
          <p:cNvGrpSpPr/>
          <p:nvPr/>
        </p:nvGrpSpPr>
        <p:grpSpPr>
          <a:xfrm rot="10800000">
            <a:off x="8851487" y="28707"/>
            <a:ext cx="264012" cy="5086302"/>
            <a:chOff x="5307800" y="238125"/>
            <a:chExt cx="271925" cy="5238750"/>
          </a:xfrm>
        </p:grpSpPr>
        <p:sp>
          <p:nvSpPr>
            <p:cNvPr id="853" name="Google Shape;853;p1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0" name="Google Shape;910;p16"/>
          <p:cNvGrpSpPr/>
          <p:nvPr/>
        </p:nvGrpSpPr>
        <p:grpSpPr>
          <a:xfrm rot="10800000">
            <a:off x="7828571" y="28707"/>
            <a:ext cx="1140783" cy="5086302"/>
            <a:chOff x="5458325" y="238125"/>
            <a:chExt cx="1174975" cy="5238750"/>
          </a:xfrm>
        </p:grpSpPr>
        <p:sp>
          <p:nvSpPr>
            <p:cNvPr id="911" name="Google Shape;911;p1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3" name="Google Shape;973;p16"/>
          <p:cNvGrpSpPr/>
          <p:nvPr/>
        </p:nvGrpSpPr>
        <p:grpSpPr>
          <a:xfrm rot="10800000">
            <a:off x="7682451" y="28707"/>
            <a:ext cx="994639" cy="4940182"/>
            <a:chOff x="5759350" y="388625"/>
            <a:chExt cx="1024450" cy="5088250"/>
          </a:xfrm>
        </p:grpSpPr>
        <p:sp>
          <p:nvSpPr>
            <p:cNvPr id="974" name="Google Shape;974;p1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5" name="Google Shape;1075;p16"/>
          <p:cNvGrpSpPr/>
          <p:nvPr/>
        </p:nvGrpSpPr>
        <p:grpSpPr>
          <a:xfrm rot="10800000">
            <a:off x="7682451" y="28707"/>
            <a:ext cx="1140783" cy="5086302"/>
            <a:chOff x="5608825" y="238125"/>
            <a:chExt cx="1174975" cy="5238750"/>
          </a:xfrm>
        </p:grpSpPr>
        <p:sp>
          <p:nvSpPr>
            <p:cNvPr id="1076" name="Google Shape;1076;p1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126"/>
        <p:cNvGrpSpPr/>
        <p:nvPr/>
      </p:nvGrpSpPr>
      <p:grpSpPr>
        <a:xfrm>
          <a:off x="0" y="0"/>
          <a:ext cx="0" cy="0"/>
          <a:chOff x="0" y="0"/>
          <a:chExt cx="0" cy="0"/>
        </a:xfrm>
      </p:grpSpPr>
      <p:grpSp>
        <p:nvGrpSpPr>
          <p:cNvPr id="1127" name="Google Shape;1127;p17"/>
          <p:cNvGrpSpPr/>
          <p:nvPr/>
        </p:nvGrpSpPr>
        <p:grpSpPr>
          <a:xfrm rot="10800000">
            <a:off x="8851487" y="28707"/>
            <a:ext cx="264012" cy="5086302"/>
            <a:chOff x="5307800" y="238125"/>
            <a:chExt cx="271925" cy="5238750"/>
          </a:xfrm>
        </p:grpSpPr>
        <p:sp>
          <p:nvSpPr>
            <p:cNvPr id="1128" name="Google Shape;1128;p1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17"/>
          <p:cNvGrpSpPr/>
          <p:nvPr/>
        </p:nvGrpSpPr>
        <p:grpSpPr>
          <a:xfrm rot="10800000">
            <a:off x="7828571" y="28707"/>
            <a:ext cx="1140783" cy="5086302"/>
            <a:chOff x="5458325" y="238125"/>
            <a:chExt cx="1174975" cy="5238750"/>
          </a:xfrm>
        </p:grpSpPr>
        <p:sp>
          <p:nvSpPr>
            <p:cNvPr id="1186" name="Google Shape;1186;p1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8" name="Google Shape;1248;p17"/>
          <p:cNvGrpSpPr/>
          <p:nvPr/>
        </p:nvGrpSpPr>
        <p:grpSpPr>
          <a:xfrm rot="10800000">
            <a:off x="7682451" y="28707"/>
            <a:ext cx="994639" cy="4940182"/>
            <a:chOff x="5759350" y="388625"/>
            <a:chExt cx="1024450" cy="5088250"/>
          </a:xfrm>
        </p:grpSpPr>
        <p:sp>
          <p:nvSpPr>
            <p:cNvPr id="1249" name="Google Shape;1249;p1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17"/>
          <p:cNvGrpSpPr/>
          <p:nvPr/>
        </p:nvGrpSpPr>
        <p:grpSpPr>
          <a:xfrm rot="10800000">
            <a:off x="7682451" y="28707"/>
            <a:ext cx="1140783" cy="5086302"/>
            <a:chOff x="5608825" y="238125"/>
            <a:chExt cx="1174975" cy="5238750"/>
          </a:xfrm>
        </p:grpSpPr>
        <p:sp>
          <p:nvSpPr>
            <p:cNvPr id="1351" name="Google Shape;1351;p1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1" name="Google Shape;1401;p1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accent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02"/>
        <p:cNvGrpSpPr/>
        <p:nvPr/>
      </p:nvGrpSpPr>
      <p:grpSpPr>
        <a:xfrm>
          <a:off x="0" y="0"/>
          <a:ext cx="0" cy="0"/>
          <a:chOff x="0" y="0"/>
          <a:chExt cx="0" cy="0"/>
        </a:xfrm>
      </p:grpSpPr>
      <p:sp>
        <p:nvSpPr>
          <p:cNvPr id="1403" name="Google Shape;1403;p18"/>
          <p:cNvSpPr txBox="1">
            <a:spLocks noGrp="1"/>
          </p:cNvSpPr>
          <p:nvPr>
            <p:ph type="ctrTitle"/>
          </p:nvPr>
        </p:nvSpPr>
        <p:spPr>
          <a:xfrm>
            <a:off x="685800" y="2878750"/>
            <a:ext cx="52689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04" name="Google Shape;1404;p18"/>
          <p:cNvSpPr txBox="1">
            <a:spLocks noGrp="1"/>
          </p:cNvSpPr>
          <p:nvPr>
            <p:ph type="subTitle" idx="1"/>
          </p:nvPr>
        </p:nvSpPr>
        <p:spPr>
          <a:xfrm>
            <a:off x="685800" y="3983055"/>
            <a:ext cx="52689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grpSp>
        <p:nvGrpSpPr>
          <p:cNvPr id="1405" name="Google Shape;1405;p18"/>
          <p:cNvGrpSpPr/>
          <p:nvPr/>
        </p:nvGrpSpPr>
        <p:grpSpPr>
          <a:xfrm rot="10800000">
            <a:off x="8705367" y="28698"/>
            <a:ext cx="410132" cy="5086302"/>
            <a:chOff x="836200" y="238125"/>
            <a:chExt cx="422425" cy="5238750"/>
          </a:xfrm>
        </p:grpSpPr>
        <p:sp>
          <p:nvSpPr>
            <p:cNvPr id="1406" name="Google Shape;1406;p18"/>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8"/>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8"/>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8"/>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8"/>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8"/>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8"/>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8"/>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8"/>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8"/>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8"/>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8"/>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8"/>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8"/>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8"/>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8"/>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8"/>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8"/>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8"/>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8"/>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8"/>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8"/>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8"/>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8"/>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8"/>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8"/>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8"/>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8"/>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8"/>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8"/>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8"/>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8"/>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8"/>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8"/>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8"/>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8"/>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8"/>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8"/>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8"/>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8"/>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8"/>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8"/>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8"/>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8"/>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8"/>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8"/>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8"/>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8"/>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8"/>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8"/>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8"/>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8"/>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8"/>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8"/>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8"/>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8"/>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8"/>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8"/>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8"/>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8"/>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8"/>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8"/>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8"/>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8"/>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8"/>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8"/>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8"/>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8"/>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8"/>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8"/>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8"/>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8"/>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8"/>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8"/>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8"/>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8"/>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8"/>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8"/>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8"/>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8"/>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6" name="Google Shape;1486;p18"/>
          <p:cNvGrpSpPr/>
          <p:nvPr/>
        </p:nvGrpSpPr>
        <p:grpSpPr>
          <a:xfrm rot="10800000">
            <a:off x="6659535" y="28698"/>
            <a:ext cx="2309844" cy="5086302"/>
            <a:chOff x="986700" y="238125"/>
            <a:chExt cx="2379075" cy="5238750"/>
          </a:xfrm>
        </p:grpSpPr>
        <p:sp>
          <p:nvSpPr>
            <p:cNvPr id="1487" name="Google Shape;1487;p18"/>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8"/>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8"/>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8"/>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8"/>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8"/>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8"/>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8"/>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8"/>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8"/>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8"/>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8"/>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8"/>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8"/>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8"/>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8"/>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8"/>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8"/>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8"/>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8"/>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8"/>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8"/>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8"/>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8"/>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8"/>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8"/>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8"/>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8"/>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8"/>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8"/>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8"/>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8"/>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8"/>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8"/>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8"/>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8"/>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8"/>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8"/>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8"/>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8"/>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8"/>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8"/>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8"/>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8"/>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8"/>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8"/>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8"/>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8"/>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8"/>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8"/>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8"/>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8"/>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8"/>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8"/>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8"/>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8"/>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8"/>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8"/>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8"/>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8"/>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8"/>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8"/>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8"/>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8"/>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8"/>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8"/>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8"/>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8"/>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8"/>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8"/>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8"/>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8"/>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8"/>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8"/>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8"/>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8"/>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8"/>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8"/>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8"/>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8"/>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8"/>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8"/>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8"/>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8"/>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8"/>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8"/>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8"/>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8"/>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8"/>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8"/>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8"/>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8"/>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8"/>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8"/>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8"/>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8"/>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8"/>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8"/>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8"/>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8"/>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8"/>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8"/>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8"/>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8"/>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8"/>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8"/>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8"/>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8"/>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8"/>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8"/>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8"/>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8"/>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8"/>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8"/>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8"/>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8"/>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8"/>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8"/>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8"/>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6" name="Google Shape;1606;p18"/>
          <p:cNvGrpSpPr/>
          <p:nvPr/>
        </p:nvGrpSpPr>
        <p:grpSpPr>
          <a:xfrm rot="10800000">
            <a:off x="6367294" y="28698"/>
            <a:ext cx="2017554" cy="5086302"/>
            <a:chOff x="1588750" y="238125"/>
            <a:chExt cx="2078025" cy="5238750"/>
          </a:xfrm>
        </p:grpSpPr>
        <p:sp>
          <p:nvSpPr>
            <p:cNvPr id="1607" name="Google Shape;1607;p18"/>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8"/>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8"/>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8"/>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8"/>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8"/>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8"/>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8"/>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8"/>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8"/>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8"/>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8"/>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8"/>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8"/>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8"/>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8"/>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8"/>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8"/>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8"/>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8"/>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8"/>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8"/>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8"/>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8"/>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8"/>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8"/>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8"/>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8"/>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8"/>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8"/>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8"/>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8"/>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8"/>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8"/>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8"/>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8"/>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8"/>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8"/>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8"/>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8"/>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8"/>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8"/>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8"/>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8"/>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8"/>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8"/>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8"/>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8"/>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8"/>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8"/>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8"/>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8"/>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8"/>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8"/>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8"/>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8"/>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8"/>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8"/>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8"/>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8"/>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8"/>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8"/>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8"/>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8"/>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8"/>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8"/>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8"/>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8"/>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8"/>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8"/>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8"/>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8"/>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8"/>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8"/>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8"/>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8"/>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8"/>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8"/>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8"/>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8"/>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8"/>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8"/>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8"/>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8"/>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8"/>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8"/>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8"/>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8"/>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8"/>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8"/>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8"/>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8"/>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8"/>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8"/>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8"/>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8"/>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8"/>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8"/>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8"/>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8"/>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8"/>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8"/>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8"/>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8"/>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8"/>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8"/>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8"/>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8"/>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8"/>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8"/>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8"/>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8"/>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8"/>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8"/>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8"/>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8"/>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8"/>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8"/>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8"/>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8"/>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8"/>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8"/>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8"/>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8"/>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8"/>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8"/>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8"/>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8"/>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8"/>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8"/>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8"/>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8"/>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8"/>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8"/>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8"/>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8"/>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8"/>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8"/>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8"/>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8"/>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8"/>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8"/>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8"/>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8"/>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8"/>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8"/>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8"/>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8"/>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8"/>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8"/>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8"/>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8"/>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8"/>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8"/>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8"/>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8"/>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8"/>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8"/>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8"/>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8"/>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8"/>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8"/>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8"/>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8"/>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8"/>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8"/>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8"/>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8"/>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8"/>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8"/>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8"/>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8"/>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8"/>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8"/>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8"/>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8"/>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8"/>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8"/>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8"/>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8"/>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8"/>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8"/>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8"/>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8"/>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8"/>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8"/>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8"/>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18"/>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8"/>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8"/>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8"/>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8"/>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8"/>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8"/>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8"/>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8"/>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8"/>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8"/>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8"/>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8"/>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8"/>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8"/>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8"/>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8"/>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8"/>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8"/>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8"/>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8"/>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8"/>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6" name="Google Shape;1816;p18"/>
          <p:cNvGrpSpPr/>
          <p:nvPr/>
        </p:nvGrpSpPr>
        <p:grpSpPr>
          <a:xfrm rot="10800000">
            <a:off x="6367294" y="28698"/>
            <a:ext cx="2309820" cy="5086302"/>
            <a:chOff x="1287725" y="238125"/>
            <a:chExt cx="2379050" cy="5238750"/>
          </a:xfrm>
        </p:grpSpPr>
        <p:sp>
          <p:nvSpPr>
            <p:cNvPr id="1817" name="Google Shape;1817;p18"/>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8"/>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8"/>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8"/>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8"/>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8"/>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8"/>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8"/>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8"/>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8"/>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8"/>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8"/>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8"/>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8"/>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8"/>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8"/>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8"/>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8"/>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8"/>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8"/>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8"/>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8"/>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8"/>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8"/>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8"/>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8"/>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8"/>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8"/>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8"/>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8"/>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8"/>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8"/>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8"/>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8"/>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8"/>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8"/>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8"/>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8"/>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8"/>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8"/>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8"/>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8"/>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8"/>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8"/>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8"/>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8"/>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8"/>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8"/>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8"/>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8"/>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8"/>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8"/>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8"/>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8"/>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8"/>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8"/>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8"/>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8"/>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8"/>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8"/>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8"/>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8"/>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8"/>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8"/>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8"/>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8"/>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8"/>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8"/>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8"/>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8"/>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8"/>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8"/>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8"/>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8"/>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8"/>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8"/>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8"/>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8"/>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8"/>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8"/>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8"/>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8"/>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8"/>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8"/>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8"/>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8"/>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8"/>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8"/>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8"/>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8"/>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8"/>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8"/>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8"/>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8"/>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8"/>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8"/>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8"/>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8"/>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8"/>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8"/>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8"/>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8"/>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8"/>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2198"/>
        <p:cNvGrpSpPr/>
        <p:nvPr/>
      </p:nvGrpSpPr>
      <p:grpSpPr>
        <a:xfrm>
          <a:off x="0" y="0"/>
          <a:ext cx="0" cy="0"/>
          <a:chOff x="0" y="0"/>
          <a:chExt cx="0" cy="0"/>
        </a:xfrm>
      </p:grpSpPr>
      <p:sp>
        <p:nvSpPr>
          <p:cNvPr id="2199" name="Google Shape;2199;p20"/>
          <p:cNvSpPr txBox="1">
            <a:spLocks noGrp="1"/>
          </p:cNvSpPr>
          <p:nvPr>
            <p:ph type="body" idx="1"/>
          </p:nvPr>
        </p:nvSpPr>
        <p:spPr>
          <a:xfrm>
            <a:off x="1278575" y="739550"/>
            <a:ext cx="4281000" cy="36924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chemeClr val="lt1"/>
              </a:buClr>
              <a:buSzPts val="3000"/>
              <a:buChar char="▪"/>
              <a:defRPr sz="3000" i="1">
                <a:solidFill>
                  <a:schemeClr val="lt1"/>
                </a:solidFill>
              </a:defRPr>
            </a:lvl1pPr>
            <a:lvl2pPr marL="914400" lvl="1" indent="-419100" algn="l">
              <a:lnSpc>
                <a:spcPct val="100000"/>
              </a:lnSpc>
              <a:spcBef>
                <a:spcPts val="0"/>
              </a:spcBef>
              <a:spcAft>
                <a:spcPts val="0"/>
              </a:spcAft>
              <a:buClr>
                <a:schemeClr val="lt1"/>
              </a:buClr>
              <a:buSzPts val="3000"/>
              <a:buChar char="▫"/>
              <a:defRPr sz="3000" i="1">
                <a:solidFill>
                  <a:schemeClr val="lt1"/>
                </a:solidFill>
              </a:defRPr>
            </a:lvl2pPr>
            <a:lvl3pPr marL="1371600" lvl="2" indent="-419100" algn="l">
              <a:lnSpc>
                <a:spcPct val="100000"/>
              </a:lnSpc>
              <a:spcBef>
                <a:spcPts val="0"/>
              </a:spcBef>
              <a:spcAft>
                <a:spcPts val="0"/>
              </a:spcAft>
              <a:buClr>
                <a:schemeClr val="lt1"/>
              </a:buClr>
              <a:buSzPts val="3000"/>
              <a:buChar char="▫"/>
              <a:defRPr sz="3000" i="1">
                <a:solidFill>
                  <a:schemeClr val="lt1"/>
                </a:solidFill>
              </a:defRPr>
            </a:lvl3pPr>
            <a:lvl4pPr marL="1828800" lvl="3" indent="-419100" algn="l">
              <a:lnSpc>
                <a:spcPct val="100000"/>
              </a:lnSpc>
              <a:spcBef>
                <a:spcPts val="0"/>
              </a:spcBef>
              <a:spcAft>
                <a:spcPts val="0"/>
              </a:spcAft>
              <a:buClr>
                <a:schemeClr val="lt1"/>
              </a:buClr>
              <a:buSzPts val="3000"/>
              <a:buChar char="▫"/>
              <a:defRPr sz="3000" i="1">
                <a:solidFill>
                  <a:schemeClr val="lt1"/>
                </a:solidFill>
              </a:defRPr>
            </a:lvl4pPr>
            <a:lvl5pPr marL="2286000" lvl="4" indent="-419100" algn="l">
              <a:lnSpc>
                <a:spcPct val="100000"/>
              </a:lnSpc>
              <a:spcBef>
                <a:spcPts val="0"/>
              </a:spcBef>
              <a:spcAft>
                <a:spcPts val="0"/>
              </a:spcAft>
              <a:buClr>
                <a:schemeClr val="lt1"/>
              </a:buClr>
              <a:buSzPts val="3000"/>
              <a:buChar char="▫"/>
              <a:defRPr sz="3000" i="1">
                <a:solidFill>
                  <a:schemeClr val="lt1"/>
                </a:solidFill>
              </a:defRPr>
            </a:lvl5pPr>
            <a:lvl6pPr marL="2743200" lvl="5" indent="-419100" algn="l">
              <a:lnSpc>
                <a:spcPct val="100000"/>
              </a:lnSpc>
              <a:spcBef>
                <a:spcPts val="0"/>
              </a:spcBef>
              <a:spcAft>
                <a:spcPts val="0"/>
              </a:spcAft>
              <a:buClr>
                <a:schemeClr val="lt1"/>
              </a:buClr>
              <a:buSzPts val="3000"/>
              <a:buChar char="▫"/>
              <a:defRPr sz="3000" i="1">
                <a:solidFill>
                  <a:schemeClr val="lt1"/>
                </a:solidFill>
              </a:defRPr>
            </a:lvl6pPr>
            <a:lvl7pPr marL="3200400" lvl="6" indent="-419100" algn="l">
              <a:lnSpc>
                <a:spcPct val="100000"/>
              </a:lnSpc>
              <a:spcBef>
                <a:spcPts val="0"/>
              </a:spcBef>
              <a:spcAft>
                <a:spcPts val="0"/>
              </a:spcAft>
              <a:buClr>
                <a:schemeClr val="lt1"/>
              </a:buClr>
              <a:buSzPts val="3000"/>
              <a:buChar char="●"/>
              <a:defRPr sz="3000" i="1">
                <a:solidFill>
                  <a:schemeClr val="lt1"/>
                </a:solidFill>
              </a:defRPr>
            </a:lvl7pPr>
            <a:lvl8pPr marL="3657600" lvl="7" indent="-419100" algn="l">
              <a:lnSpc>
                <a:spcPct val="100000"/>
              </a:lnSpc>
              <a:spcBef>
                <a:spcPts val="0"/>
              </a:spcBef>
              <a:spcAft>
                <a:spcPts val="0"/>
              </a:spcAft>
              <a:buClr>
                <a:schemeClr val="lt1"/>
              </a:buClr>
              <a:buSzPts val="3000"/>
              <a:buChar char="○"/>
              <a:defRPr sz="3000" i="1">
                <a:solidFill>
                  <a:schemeClr val="lt1"/>
                </a:solidFill>
              </a:defRPr>
            </a:lvl8pPr>
            <a:lvl9pPr marL="4114800" lvl="8" indent="-419100" algn="l">
              <a:lnSpc>
                <a:spcPct val="100000"/>
              </a:lnSpc>
              <a:spcBef>
                <a:spcPts val="0"/>
              </a:spcBef>
              <a:spcAft>
                <a:spcPts val="0"/>
              </a:spcAft>
              <a:buClr>
                <a:schemeClr val="lt1"/>
              </a:buClr>
              <a:buSzPts val="3000"/>
              <a:buChar char="■"/>
              <a:defRPr sz="3000" i="1">
                <a:solidFill>
                  <a:schemeClr val="lt1"/>
                </a:solidFill>
              </a:defRPr>
            </a:lvl9pPr>
          </a:lstStyle>
          <a:p>
            <a:endParaRPr/>
          </a:p>
        </p:txBody>
      </p:sp>
      <p:sp>
        <p:nvSpPr>
          <p:cNvPr id="2200" name="Google Shape;2200;p20"/>
          <p:cNvSpPr txBox="1"/>
          <p:nvPr/>
        </p:nvSpPr>
        <p:spPr>
          <a:xfrm>
            <a:off x="659925" y="1017800"/>
            <a:ext cx="176100" cy="5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endParaRPr sz="12000" b="0" i="0" u="none" strike="noStrike" cap="none">
              <a:solidFill>
                <a:schemeClr val="accent1"/>
              </a:solidFill>
              <a:latin typeface="Dosis"/>
              <a:ea typeface="Dosis"/>
              <a:cs typeface="Dosis"/>
              <a:sym typeface="Dosis"/>
            </a:endParaRPr>
          </a:p>
        </p:txBody>
      </p:sp>
      <p:sp>
        <p:nvSpPr>
          <p:cNvPr id="2201" name="Google Shape;2201;p20"/>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lt1"/>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2202" name="Google Shape;2202;p20"/>
          <p:cNvGrpSpPr/>
          <p:nvPr/>
        </p:nvGrpSpPr>
        <p:grpSpPr>
          <a:xfrm rot="10800000">
            <a:off x="8705367" y="28698"/>
            <a:ext cx="410132" cy="5086302"/>
            <a:chOff x="836200" y="238125"/>
            <a:chExt cx="422425" cy="5238750"/>
          </a:xfrm>
        </p:grpSpPr>
        <p:sp>
          <p:nvSpPr>
            <p:cNvPr id="2203" name="Google Shape;2203;p20"/>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0"/>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0"/>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20"/>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20"/>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20"/>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20"/>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20"/>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20"/>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0"/>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0"/>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0"/>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20"/>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20"/>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0"/>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0"/>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20"/>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20"/>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20"/>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20"/>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20"/>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20"/>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0"/>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0"/>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20"/>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20"/>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20"/>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0"/>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0"/>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0"/>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20"/>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20"/>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0"/>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0"/>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0"/>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20"/>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20"/>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0"/>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0"/>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0"/>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20"/>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0"/>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0"/>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0"/>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20"/>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20"/>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0"/>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20"/>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20"/>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0"/>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0"/>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0"/>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0"/>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0"/>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20"/>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20"/>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20"/>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20"/>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0"/>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0"/>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0"/>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0"/>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0"/>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0"/>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20"/>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0"/>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20"/>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20"/>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0"/>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20"/>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20"/>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0"/>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0"/>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0"/>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0"/>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20"/>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20"/>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0"/>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0"/>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20"/>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3" name="Google Shape;2283;p20"/>
          <p:cNvGrpSpPr/>
          <p:nvPr/>
        </p:nvGrpSpPr>
        <p:grpSpPr>
          <a:xfrm rot="10800000">
            <a:off x="6659535" y="28698"/>
            <a:ext cx="2309844" cy="5086302"/>
            <a:chOff x="986700" y="238125"/>
            <a:chExt cx="2379075" cy="5238750"/>
          </a:xfrm>
        </p:grpSpPr>
        <p:sp>
          <p:nvSpPr>
            <p:cNvPr id="2284" name="Google Shape;2284;p20"/>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0"/>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0"/>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20"/>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0"/>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0"/>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0"/>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0"/>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0"/>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0"/>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20"/>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20"/>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20"/>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20"/>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20"/>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20"/>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20"/>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20"/>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0"/>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20"/>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20"/>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0"/>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0"/>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0"/>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0"/>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0"/>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0"/>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20"/>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20"/>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20"/>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0"/>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0"/>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0"/>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0"/>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0"/>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0"/>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0"/>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20"/>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20"/>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0"/>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0"/>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0"/>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0"/>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20"/>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20"/>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0"/>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0"/>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20"/>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20"/>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0"/>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0"/>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20"/>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20"/>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20"/>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20"/>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20"/>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20"/>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20"/>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0"/>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0"/>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0"/>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20"/>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20"/>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0"/>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20"/>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20"/>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0"/>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0"/>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20"/>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20"/>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0"/>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0"/>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0"/>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0"/>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0"/>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20"/>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20"/>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20"/>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20"/>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0"/>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20"/>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20"/>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0"/>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0"/>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0"/>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0"/>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0"/>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0"/>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0"/>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20"/>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20"/>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20"/>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20"/>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20"/>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20"/>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20"/>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20"/>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20"/>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20"/>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20"/>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0"/>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0"/>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20"/>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20"/>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20"/>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20"/>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20"/>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20"/>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20"/>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20"/>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0"/>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0"/>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0"/>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0"/>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20"/>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20"/>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0"/>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20"/>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20"/>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3" name="Google Shape;2403;p20"/>
          <p:cNvGrpSpPr/>
          <p:nvPr/>
        </p:nvGrpSpPr>
        <p:grpSpPr>
          <a:xfrm rot="10800000">
            <a:off x="6367294" y="28698"/>
            <a:ext cx="2017554" cy="5086302"/>
            <a:chOff x="1588750" y="238125"/>
            <a:chExt cx="2078025" cy="5238750"/>
          </a:xfrm>
        </p:grpSpPr>
        <p:sp>
          <p:nvSpPr>
            <p:cNvPr id="2404" name="Google Shape;2404;p20"/>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20"/>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20"/>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20"/>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20"/>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0"/>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0"/>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0"/>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0"/>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0"/>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0"/>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20"/>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20"/>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20"/>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20"/>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20"/>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20"/>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20"/>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20"/>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20"/>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20"/>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20"/>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20"/>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20"/>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20"/>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20"/>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0"/>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0"/>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0"/>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20"/>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20"/>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20"/>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20"/>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20"/>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20"/>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0"/>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20"/>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20"/>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0"/>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20"/>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20"/>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20"/>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20"/>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20"/>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20"/>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20"/>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20"/>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20"/>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20"/>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20"/>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0"/>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0"/>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0"/>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20"/>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20"/>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20"/>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20"/>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20"/>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20"/>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20"/>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20"/>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0"/>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0"/>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0"/>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0"/>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0"/>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20"/>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20"/>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20"/>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20"/>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0"/>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20"/>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20"/>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20"/>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20"/>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20"/>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20"/>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20"/>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20"/>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20"/>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20"/>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20"/>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20"/>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20"/>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20"/>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20"/>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20"/>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20"/>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20"/>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20"/>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20"/>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20"/>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20"/>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20"/>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20"/>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0"/>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20"/>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20"/>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20"/>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20"/>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20"/>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20"/>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20"/>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0"/>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20"/>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20"/>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20"/>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0"/>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20"/>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20"/>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20"/>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20"/>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20"/>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20"/>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20"/>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20"/>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20"/>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20"/>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20"/>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20"/>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20"/>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20"/>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20"/>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20"/>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20"/>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20"/>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20"/>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20"/>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20"/>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20"/>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20"/>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20"/>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20"/>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20"/>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20"/>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20"/>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20"/>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20"/>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20"/>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20"/>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20"/>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20"/>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20"/>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20"/>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20"/>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20"/>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20"/>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20"/>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20"/>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20"/>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20"/>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20"/>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20"/>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20"/>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20"/>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20"/>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20"/>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20"/>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20"/>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20"/>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20"/>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20"/>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20"/>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20"/>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20"/>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20"/>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20"/>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20"/>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20"/>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20"/>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20"/>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20"/>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20"/>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20"/>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20"/>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20"/>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20"/>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20"/>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20"/>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20"/>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20"/>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20"/>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20"/>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20"/>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20"/>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20"/>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0"/>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20"/>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20"/>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20"/>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20"/>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20"/>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20"/>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20"/>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20"/>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20"/>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20"/>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20"/>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20"/>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20"/>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20"/>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20"/>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20"/>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20"/>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20"/>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20"/>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20"/>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20"/>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20"/>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3" name="Google Shape;2613;p20"/>
          <p:cNvGrpSpPr/>
          <p:nvPr/>
        </p:nvGrpSpPr>
        <p:grpSpPr>
          <a:xfrm rot="10800000">
            <a:off x="6367294" y="28698"/>
            <a:ext cx="2309820" cy="5086302"/>
            <a:chOff x="1287725" y="238125"/>
            <a:chExt cx="2379050" cy="5238750"/>
          </a:xfrm>
        </p:grpSpPr>
        <p:sp>
          <p:nvSpPr>
            <p:cNvPr id="2614" name="Google Shape;2614;p20"/>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20"/>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0"/>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0"/>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0"/>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0"/>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20"/>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20"/>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20"/>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20"/>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20"/>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20"/>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20"/>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20"/>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20"/>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20"/>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20"/>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20"/>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20"/>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20"/>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20"/>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20"/>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20"/>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20"/>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20"/>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20"/>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20"/>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20"/>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20"/>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20"/>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20"/>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20"/>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20"/>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20"/>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20"/>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20"/>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20"/>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20"/>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20"/>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20"/>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20"/>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20"/>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20"/>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20"/>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20"/>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20"/>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20"/>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20"/>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20"/>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20"/>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20"/>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20"/>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20"/>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20"/>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20"/>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20"/>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20"/>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20"/>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0"/>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20"/>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20"/>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20"/>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20"/>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20"/>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20"/>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20"/>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20"/>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20"/>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20"/>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20"/>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20"/>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20"/>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20"/>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20"/>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20"/>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20"/>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20"/>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20"/>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20"/>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20"/>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20"/>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20"/>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20"/>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20"/>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20"/>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20"/>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20"/>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20"/>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20"/>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20"/>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20"/>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20"/>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20"/>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20"/>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20"/>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20"/>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20"/>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20"/>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20"/>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20"/>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20"/>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20"/>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20"/>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2994"/>
        <p:cNvGrpSpPr/>
        <p:nvPr/>
      </p:nvGrpSpPr>
      <p:grpSpPr>
        <a:xfrm>
          <a:off x="0" y="0"/>
          <a:ext cx="0" cy="0"/>
          <a:chOff x="0" y="0"/>
          <a:chExt cx="0" cy="0"/>
        </a:xfrm>
      </p:grpSpPr>
      <p:grpSp>
        <p:nvGrpSpPr>
          <p:cNvPr id="2995" name="Google Shape;2995;p22"/>
          <p:cNvGrpSpPr/>
          <p:nvPr/>
        </p:nvGrpSpPr>
        <p:grpSpPr>
          <a:xfrm>
            <a:off x="7828607" y="28698"/>
            <a:ext cx="1286904" cy="5086302"/>
            <a:chOff x="6367294" y="28698"/>
            <a:chExt cx="1286904" cy="5086302"/>
          </a:xfrm>
        </p:grpSpPr>
        <p:sp>
          <p:nvSpPr>
            <p:cNvPr id="2996" name="Google Shape;2996;p2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2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2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2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2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2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2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2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2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2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2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2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2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2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2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2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2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2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2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2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2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2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2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2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2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2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2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2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2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2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2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2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2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2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2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2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2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2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2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2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2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2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2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2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2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2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2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2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2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2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2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2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2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2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2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2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2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2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2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2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2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2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2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2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2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2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2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2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2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2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2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2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2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2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2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2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2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2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2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2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2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2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2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2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2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2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2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2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2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2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2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2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2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2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2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2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2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2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2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2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2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2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2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2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2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2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2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2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2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2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2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2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2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2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2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2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2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2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2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2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2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2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2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2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2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2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2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2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2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2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2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2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2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2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2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2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2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2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2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2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2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2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2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2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2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2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2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2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2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2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2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2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2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2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2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2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2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2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2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2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2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7" name="Google Shape;3157;p22"/>
          <p:cNvGrpSpPr/>
          <p:nvPr/>
        </p:nvGrpSpPr>
        <p:grpSpPr>
          <a:xfrm rot="10800000">
            <a:off x="28739" y="28698"/>
            <a:ext cx="1286904" cy="5086302"/>
            <a:chOff x="6367294" y="28698"/>
            <a:chExt cx="1286904" cy="5086302"/>
          </a:xfrm>
        </p:grpSpPr>
        <p:sp>
          <p:nvSpPr>
            <p:cNvPr id="3158" name="Google Shape;3158;p2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2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2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2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2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2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2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2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2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2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2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2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2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2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2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2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2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2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2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2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2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2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2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2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2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2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2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2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2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2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2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2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2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2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2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2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2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2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2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2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2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2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2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2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2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2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2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2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2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2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2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2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2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2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2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2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2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2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2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2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2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2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2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2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2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2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2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2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2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2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2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2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2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2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2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2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2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2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2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2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2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2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2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2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2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2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2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2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2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2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2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2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2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2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2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2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2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2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2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2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2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2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2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2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2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2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2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2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2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2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2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2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2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2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2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2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2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2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2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2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2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2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2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2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2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2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2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2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2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2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2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2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2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2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2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2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2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2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2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2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2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2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2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2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2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2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2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2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2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2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2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2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2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2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2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2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2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2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2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9" name="Google Shape;3319;p2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20"/>
        <p:cNvGrpSpPr/>
        <p:nvPr/>
      </p:nvGrpSpPr>
      <p:grpSpPr>
        <a:xfrm>
          <a:off x="0" y="0"/>
          <a:ext cx="0" cy="0"/>
          <a:chOff x="0" y="0"/>
          <a:chExt cx="0" cy="0"/>
        </a:xfrm>
      </p:grpSpPr>
      <p:sp>
        <p:nvSpPr>
          <p:cNvPr id="3321" name="Google Shape;3321;p2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322" name="Google Shape;3322;p23"/>
          <p:cNvSpPr txBox="1">
            <a:spLocks noGrp="1"/>
          </p:cNvSpPr>
          <p:nvPr>
            <p:ph type="body" idx="1"/>
          </p:nvPr>
        </p:nvSpPr>
        <p:spPr>
          <a:xfrm>
            <a:off x="718300"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3" name="Google Shape;3323;p23"/>
          <p:cNvSpPr txBox="1">
            <a:spLocks noGrp="1"/>
          </p:cNvSpPr>
          <p:nvPr>
            <p:ph type="body" idx="2"/>
          </p:nvPr>
        </p:nvSpPr>
        <p:spPr>
          <a:xfrm>
            <a:off x="3009263"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4" name="Google Shape;3324;p23"/>
          <p:cNvSpPr txBox="1">
            <a:spLocks noGrp="1"/>
          </p:cNvSpPr>
          <p:nvPr>
            <p:ph type="body" idx="3"/>
          </p:nvPr>
        </p:nvSpPr>
        <p:spPr>
          <a:xfrm>
            <a:off x="5300226" y="1755475"/>
            <a:ext cx="2179200" cy="30942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325" name="Google Shape;3325;p2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3326" name="Google Shape;3326;p23"/>
          <p:cNvGrpSpPr/>
          <p:nvPr/>
        </p:nvGrpSpPr>
        <p:grpSpPr>
          <a:xfrm rot="10800000">
            <a:off x="8851487" y="28707"/>
            <a:ext cx="264012" cy="5086302"/>
            <a:chOff x="5307800" y="238125"/>
            <a:chExt cx="271925" cy="5238750"/>
          </a:xfrm>
        </p:grpSpPr>
        <p:sp>
          <p:nvSpPr>
            <p:cNvPr id="3327" name="Google Shape;3327;p23"/>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23"/>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23"/>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23"/>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23"/>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23"/>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23"/>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23"/>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23"/>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23"/>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23"/>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23"/>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23"/>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23"/>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23"/>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23"/>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23"/>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23"/>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23"/>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23"/>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23"/>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23"/>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23"/>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23"/>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23"/>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23"/>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23"/>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23"/>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23"/>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23"/>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23"/>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23"/>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23"/>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23"/>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23"/>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23"/>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23"/>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23"/>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23"/>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23"/>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23"/>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23"/>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23"/>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23"/>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23"/>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23"/>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23"/>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23"/>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23"/>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23"/>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23"/>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23"/>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23"/>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23"/>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23"/>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23"/>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23"/>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4" name="Google Shape;3384;p23"/>
          <p:cNvGrpSpPr/>
          <p:nvPr/>
        </p:nvGrpSpPr>
        <p:grpSpPr>
          <a:xfrm rot="10800000">
            <a:off x="7828571" y="28707"/>
            <a:ext cx="1140783" cy="5086302"/>
            <a:chOff x="5458325" y="238125"/>
            <a:chExt cx="1174975" cy="5238750"/>
          </a:xfrm>
        </p:grpSpPr>
        <p:sp>
          <p:nvSpPr>
            <p:cNvPr id="3385" name="Google Shape;3385;p23"/>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23"/>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23"/>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23"/>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23"/>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23"/>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23"/>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23"/>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23"/>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23"/>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23"/>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23"/>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23"/>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23"/>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23"/>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23"/>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23"/>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23"/>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23"/>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23"/>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23"/>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23"/>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23"/>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23"/>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23"/>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23"/>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23"/>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23"/>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23"/>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23"/>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23"/>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23"/>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23"/>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23"/>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23"/>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23"/>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23"/>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23"/>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23"/>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23"/>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23"/>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23"/>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23"/>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23"/>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23"/>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23"/>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23"/>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23"/>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23"/>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23"/>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23"/>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23"/>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23"/>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23"/>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23"/>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23"/>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23"/>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23"/>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23"/>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23"/>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23"/>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23"/>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7" name="Google Shape;3447;p23"/>
          <p:cNvGrpSpPr/>
          <p:nvPr/>
        </p:nvGrpSpPr>
        <p:grpSpPr>
          <a:xfrm rot="10800000">
            <a:off x="7682451" y="28707"/>
            <a:ext cx="994639" cy="4940182"/>
            <a:chOff x="5759350" y="388625"/>
            <a:chExt cx="1024450" cy="5088250"/>
          </a:xfrm>
        </p:grpSpPr>
        <p:sp>
          <p:nvSpPr>
            <p:cNvPr id="3448" name="Google Shape;3448;p23"/>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23"/>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23"/>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23"/>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23"/>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23"/>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23"/>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23"/>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23"/>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23"/>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23"/>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23"/>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23"/>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23"/>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23"/>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23"/>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23"/>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23"/>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23"/>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23"/>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23"/>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23"/>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23"/>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23"/>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23"/>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23"/>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23"/>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23"/>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23"/>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23"/>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23"/>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23"/>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23"/>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23"/>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23"/>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23"/>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23"/>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23"/>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23"/>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23"/>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23"/>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23"/>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23"/>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23"/>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23"/>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23"/>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23"/>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23"/>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23"/>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23"/>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23"/>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23"/>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23"/>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23"/>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23"/>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23"/>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23"/>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23"/>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23"/>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23"/>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23"/>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23"/>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23"/>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23"/>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23"/>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23"/>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23"/>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23"/>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23"/>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23"/>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23"/>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23"/>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23"/>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23"/>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23"/>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23"/>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23"/>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23"/>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23"/>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23"/>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23"/>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23"/>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23"/>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23"/>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23"/>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23"/>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23"/>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23"/>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23"/>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23"/>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23"/>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23"/>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23"/>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23"/>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23"/>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23"/>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23"/>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23"/>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23"/>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23"/>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23"/>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9" name="Google Shape;3549;p23"/>
          <p:cNvGrpSpPr/>
          <p:nvPr/>
        </p:nvGrpSpPr>
        <p:grpSpPr>
          <a:xfrm rot="10800000">
            <a:off x="7682451" y="28707"/>
            <a:ext cx="1140783" cy="5086302"/>
            <a:chOff x="5608825" y="238125"/>
            <a:chExt cx="1174975" cy="5238750"/>
          </a:xfrm>
        </p:grpSpPr>
        <p:sp>
          <p:nvSpPr>
            <p:cNvPr id="3550" name="Google Shape;3550;p23"/>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23"/>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23"/>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23"/>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23"/>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23"/>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23"/>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23"/>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23"/>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23"/>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23"/>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23"/>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23"/>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23"/>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23"/>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23"/>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23"/>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23"/>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23"/>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23"/>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23"/>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23"/>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23"/>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23"/>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23"/>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23"/>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23"/>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23"/>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23"/>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23"/>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23"/>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23"/>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23"/>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23"/>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23"/>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23"/>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23"/>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23"/>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23"/>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23"/>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23"/>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23"/>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23"/>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23"/>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23"/>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23"/>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23"/>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23"/>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23"/>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23"/>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00"/>
        <p:cNvGrpSpPr/>
        <p:nvPr/>
      </p:nvGrpSpPr>
      <p:grpSpPr>
        <a:xfrm>
          <a:off x="0" y="0"/>
          <a:ext cx="0" cy="0"/>
          <a:chOff x="0" y="0"/>
          <a:chExt cx="0" cy="0"/>
        </a:xfrm>
      </p:grpSpPr>
      <p:sp>
        <p:nvSpPr>
          <p:cNvPr id="3601" name="Google Shape;3601;p24"/>
          <p:cNvSpPr txBox="1">
            <a:spLocks noGrp="1"/>
          </p:cNvSpPr>
          <p:nvPr>
            <p:ph type="body" idx="1"/>
          </p:nvPr>
        </p:nvSpPr>
        <p:spPr>
          <a:xfrm>
            <a:off x="624925" y="4177700"/>
            <a:ext cx="6759300" cy="519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800"/>
              <a:buNone/>
              <a:defRPr sz="1800"/>
            </a:lvl1pPr>
          </a:lstStyle>
          <a:p>
            <a:endParaRPr/>
          </a:p>
        </p:txBody>
      </p:sp>
      <p:sp>
        <p:nvSpPr>
          <p:cNvPr id="3602" name="Google Shape;3602;p2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grpSp>
        <p:nvGrpSpPr>
          <p:cNvPr id="3603" name="Google Shape;3603;p24"/>
          <p:cNvGrpSpPr/>
          <p:nvPr/>
        </p:nvGrpSpPr>
        <p:grpSpPr>
          <a:xfrm rot="10800000">
            <a:off x="8851487" y="28707"/>
            <a:ext cx="264012" cy="5086302"/>
            <a:chOff x="5307800" y="238125"/>
            <a:chExt cx="271925" cy="5238750"/>
          </a:xfrm>
        </p:grpSpPr>
        <p:sp>
          <p:nvSpPr>
            <p:cNvPr id="3604" name="Google Shape;3604;p24"/>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24"/>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24"/>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24"/>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24"/>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24"/>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24"/>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24"/>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24"/>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24"/>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24"/>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24"/>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24"/>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24"/>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24"/>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24"/>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24"/>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24"/>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24"/>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24"/>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24"/>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24"/>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24"/>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24"/>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24"/>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24"/>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24"/>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24"/>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24"/>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24"/>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24"/>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24"/>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24"/>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24"/>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24"/>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24"/>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24"/>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24"/>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24"/>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24"/>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24"/>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24"/>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24"/>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24"/>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24"/>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24"/>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24"/>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24"/>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24"/>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24"/>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24"/>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24"/>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24"/>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24"/>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24"/>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24"/>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24"/>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1" name="Google Shape;3661;p24"/>
          <p:cNvGrpSpPr/>
          <p:nvPr/>
        </p:nvGrpSpPr>
        <p:grpSpPr>
          <a:xfrm rot="10800000">
            <a:off x="7828571" y="28707"/>
            <a:ext cx="1140783" cy="5086302"/>
            <a:chOff x="5458325" y="238125"/>
            <a:chExt cx="1174975" cy="5238750"/>
          </a:xfrm>
        </p:grpSpPr>
        <p:sp>
          <p:nvSpPr>
            <p:cNvPr id="3662" name="Google Shape;3662;p24"/>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24"/>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24"/>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24"/>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24"/>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24"/>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24"/>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24"/>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24"/>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24"/>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24"/>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24"/>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24"/>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24"/>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24"/>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24"/>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24"/>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24"/>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24"/>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24"/>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24"/>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24"/>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24"/>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24"/>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24"/>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24"/>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24"/>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24"/>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24"/>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24"/>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24"/>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24"/>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24"/>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24"/>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24"/>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24"/>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24"/>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24"/>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24"/>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24"/>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24"/>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24"/>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24"/>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24"/>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24"/>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24"/>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24"/>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24"/>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24"/>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24"/>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24"/>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24"/>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24"/>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24"/>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24"/>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24"/>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24"/>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24"/>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24"/>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24"/>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24"/>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24"/>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4" name="Google Shape;3724;p24"/>
          <p:cNvGrpSpPr/>
          <p:nvPr/>
        </p:nvGrpSpPr>
        <p:grpSpPr>
          <a:xfrm rot="10800000">
            <a:off x="7682451" y="28707"/>
            <a:ext cx="994639" cy="4940182"/>
            <a:chOff x="5759350" y="388625"/>
            <a:chExt cx="1024450" cy="5088250"/>
          </a:xfrm>
        </p:grpSpPr>
        <p:sp>
          <p:nvSpPr>
            <p:cNvPr id="3725" name="Google Shape;3725;p24"/>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24"/>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24"/>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24"/>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24"/>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24"/>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24"/>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24"/>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24"/>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24"/>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24"/>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24"/>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24"/>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24"/>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24"/>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24"/>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24"/>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24"/>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24"/>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24"/>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24"/>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24"/>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24"/>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24"/>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24"/>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24"/>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24"/>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24"/>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24"/>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24"/>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24"/>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24"/>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24"/>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24"/>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24"/>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24"/>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24"/>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24"/>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24"/>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24"/>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24"/>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24"/>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24"/>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24"/>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24"/>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24"/>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24"/>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24"/>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24"/>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24"/>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24"/>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24"/>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24"/>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24"/>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24"/>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24"/>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24"/>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24"/>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24"/>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24"/>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24"/>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24"/>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24"/>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24"/>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24"/>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24"/>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24"/>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24"/>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24"/>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24"/>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24"/>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24"/>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24"/>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24"/>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24"/>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24"/>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24"/>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24"/>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24"/>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24"/>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24"/>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24"/>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24"/>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24"/>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24"/>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24"/>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24"/>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24"/>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24"/>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24"/>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24"/>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24"/>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24"/>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24"/>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24"/>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24"/>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24"/>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24"/>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24"/>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24"/>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24"/>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6" name="Google Shape;3826;p24"/>
          <p:cNvGrpSpPr/>
          <p:nvPr/>
        </p:nvGrpSpPr>
        <p:grpSpPr>
          <a:xfrm rot="10800000">
            <a:off x="7682451" y="28707"/>
            <a:ext cx="1140783" cy="5086302"/>
            <a:chOff x="5608825" y="238125"/>
            <a:chExt cx="1174975" cy="5238750"/>
          </a:xfrm>
        </p:grpSpPr>
        <p:sp>
          <p:nvSpPr>
            <p:cNvPr id="3827" name="Google Shape;3827;p24"/>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24"/>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24"/>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24"/>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24"/>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24"/>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24"/>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24"/>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24"/>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24"/>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24"/>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24"/>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24"/>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24"/>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24"/>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24"/>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24"/>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24"/>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24"/>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24"/>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24"/>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24"/>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24"/>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24"/>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24"/>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24"/>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24"/>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24"/>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24"/>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24"/>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24"/>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24"/>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24"/>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24"/>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24"/>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4"/>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4"/>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4"/>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4"/>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4"/>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24"/>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24"/>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24"/>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24"/>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24"/>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24"/>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24"/>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24"/>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24"/>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4"/>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1pPr>
            <a:lvl2pPr marR="0" lvl="1"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2pPr>
            <a:lvl3pPr marR="0" lvl="2"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3pPr>
            <a:lvl4pPr marR="0" lvl="3"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4pPr>
            <a:lvl5pPr marR="0" lvl="4"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5pPr>
            <a:lvl6pPr marR="0" lvl="5"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6pPr>
            <a:lvl7pPr marR="0" lvl="6"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7pPr>
            <a:lvl8pPr marR="0" lvl="7"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8pPr>
            <a:lvl9pPr marR="0" lvl="8" algn="l" rtl="0">
              <a:lnSpc>
                <a:spcPct val="100000"/>
              </a:lnSpc>
              <a:spcBef>
                <a:spcPts val="0"/>
              </a:spcBef>
              <a:spcAft>
                <a:spcPts val="0"/>
              </a:spcAft>
              <a:buClr>
                <a:schemeClr val="dk2"/>
              </a:buClr>
              <a:buSzPts val="3600"/>
              <a:buFont typeface="Dosis Light"/>
              <a:buNone/>
              <a:defRPr sz="3600" b="0" i="0" u="none" strike="noStrike" cap="none">
                <a:solidFill>
                  <a:schemeClr val="dk2"/>
                </a:solidFill>
                <a:latin typeface="Dosis Light"/>
                <a:ea typeface="Dosis Light"/>
                <a:cs typeface="Dosis Light"/>
                <a:sym typeface="Dosis Light"/>
              </a:defRPr>
            </a:lvl9pPr>
          </a:lstStyle>
          <a:p>
            <a:endParaRPr/>
          </a:p>
        </p:txBody>
      </p:sp>
      <p:sp>
        <p:nvSpPr>
          <p:cNvPr id="52" name="Google Shape;52;p13"/>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endParaRPr/>
          </a:p>
        </p:txBody>
      </p:sp>
      <p:sp>
        <p:nvSpPr>
          <p:cNvPr id="53" name="Google Shape;53;p13"/>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0"/>
        <p:cNvGrpSpPr/>
        <p:nvPr/>
      </p:nvGrpSpPr>
      <p:grpSpPr>
        <a:xfrm>
          <a:off x="0" y="0"/>
          <a:ext cx="0" cy="0"/>
          <a:chOff x="0" y="0"/>
          <a:chExt cx="0" cy="0"/>
        </a:xfrm>
      </p:grpSpPr>
      <p:sp>
        <p:nvSpPr>
          <p:cNvPr id="3881" name="Google Shape;3881;p25"/>
          <p:cNvSpPr txBox="1">
            <a:spLocks noGrp="1"/>
          </p:cNvSpPr>
          <p:nvPr>
            <p:ph type="ctrTitle"/>
          </p:nvPr>
        </p:nvSpPr>
        <p:spPr>
          <a:xfrm>
            <a:off x="865741" y="1479616"/>
            <a:ext cx="5816400" cy="148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3900"/>
              <a:t>“Hand Wave” : American Sign Language Recognition System</a:t>
            </a:r>
            <a:endParaRPr sz="3900"/>
          </a:p>
        </p:txBody>
      </p:sp>
      <p:sp>
        <p:nvSpPr>
          <p:cNvPr id="3882" name="Google Shape;3882;p25"/>
          <p:cNvSpPr txBox="1">
            <a:spLocks noGrp="1"/>
          </p:cNvSpPr>
          <p:nvPr>
            <p:ph type="ctrTitle"/>
          </p:nvPr>
        </p:nvSpPr>
        <p:spPr>
          <a:xfrm>
            <a:off x="884275" y="3375475"/>
            <a:ext cx="3696600" cy="99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2400"/>
              <a:t>Mohamed Metwalli Noureldin</a:t>
            </a:r>
            <a:endParaRPr sz="2400"/>
          </a:p>
          <a:p>
            <a:pPr marL="0" lvl="0" indent="0" algn="l" rtl="0">
              <a:lnSpc>
                <a:spcPct val="100000"/>
              </a:lnSpc>
              <a:spcBef>
                <a:spcPts val="0"/>
              </a:spcBef>
              <a:spcAft>
                <a:spcPts val="0"/>
              </a:spcAft>
              <a:buSzPts val="6000"/>
              <a:buNone/>
            </a:pPr>
            <a:r>
              <a:rPr lang="ar" sz="2400"/>
              <a:t>Aya Khames Khairy</a:t>
            </a:r>
            <a:endParaRPr sz="2400"/>
          </a:p>
        </p:txBody>
      </p:sp>
      <p:sp>
        <p:nvSpPr>
          <p:cNvPr id="3883" name="Google Shape;3883;p25"/>
          <p:cNvSpPr txBox="1">
            <a:spLocks noGrp="1"/>
          </p:cNvSpPr>
          <p:nvPr>
            <p:ph type="ctrTitle"/>
          </p:nvPr>
        </p:nvSpPr>
        <p:spPr>
          <a:xfrm>
            <a:off x="253100" y="291375"/>
            <a:ext cx="3042000" cy="99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ar" sz="1600"/>
              <a:t>Computer and Systems Engineering</a:t>
            </a:r>
            <a:endParaRPr sz="1600"/>
          </a:p>
          <a:p>
            <a:pPr marL="0" lvl="0" indent="0" algn="l" rtl="0">
              <a:lnSpc>
                <a:spcPct val="100000"/>
              </a:lnSpc>
              <a:spcBef>
                <a:spcPts val="0"/>
              </a:spcBef>
              <a:spcAft>
                <a:spcPts val="0"/>
              </a:spcAft>
              <a:buSzPts val="6000"/>
              <a:buNone/>
            </a:pPr>
            <a:r>
              <a:rPr lang="ar" sz="1600"/>
              <a:t> Department,</a:t>
            </a:r>
            <a:endParaRPr sz="1600"/>
          </a:p>
          <a:p>
            <a:pPr marL="0" lvl="0" indent="0" algn="l" rtl="0">
              <a:lnSpc>
                <a:spcPct val="100000"/>
              </a:lnSpc>
              <a:spcBef>
                <a:spcPts val="0"/>
              </a:spcBef>
              <a:spcAft>
                <a:spcPts val="0"/>
              </a:spcAft>
              <a:buSzPts val="6000"/>
              <a:buNone/>
            </a:pPr>
            <a:r>
              <a:rPr lang="ar" sz="1600"/>
              <a:t>Alexandria University</a:t>
            </a:r>
            <a:endParaRPr sz="1600"/>
          </a:p>
          <a:p>
            <a:pPr marL="0" lvl="0" indent="0" algn="l" rtl="0">
              <a:lnSpc>
                <a:spcPct val="100000"/>
              </a:lnSpc>
              <a:spcBef>
                <a:spcPts val="0"/>
              </a:spcBef>
              <a:spcAft>
                <a:spcPts val="0"/>
              </a:spcAft>
              <a:buSzPts val="6000"/>
              <a:buNone/>
            </a:pPr>
            <a:endParaRPr sz="1600"/>
          </a:p>
          <a:p>
            <a:pPr marL="0" lvl="0" indent="0" algn="l" rtl="0">
              <a:lnSpc>
                <a:spcPct val="100000"/>
              </a:lnSpc>
              <a:spcBef>
                <a:spcPts val="0"/>
              </a:spcBef>
              <a:spcAft>
                <a:spcPts val="0"/>
              </a:spcAft>
              <a:buSzPts val="6000"/>
              <a:buNone/>
            </a:pP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3724507"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3.4. SSD Model</a:t>
            </a:r>
            <a:endParaRPr dirty="0"/>
          </a:p>
        </p:txBody>
      </p:sp>
      <p:pic>
        <p:nvPicPr>
          <p:cNvPr id="3941" name="Google Shape;3941;p31"/>
          <p:cNvPicPr preferRelativeResize="0"/>
          <p:nvPr/>
        </p:nvPicPr>
        <p:blipFill rotWithShape="1">
          <a:blip r:embed="rId3"/>
          <a:srcRect b="13213"/>
          <a:stretch/>
        </p:blipFill>
        <p:spPr>
          <a:xfrm>
            <a:off x="233039" y="2632798"/>
            <a:ext cx="6033946" cy="1930660"/>
          </a:xfrm>
          <a:prstGeom prst="rect">
            <a:avLst/>
          </a:prstGeom>
          <a:noFill/>
          <a:ln>
            <a:noFill/>
          </a:ln>
        </p:spPr>
      </p:pic>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600438"/>
          </a:xfrm>
          <a:prstGeom prst="rect">
            <a:avLst/>
          </a:prstGeom>
          <a:noFill/>
        </p:spPr>
        <p:txBody>
          <a:bodyPr wrap="square" rtlCol="0">
            <a:spAutoFit/>
          </a:bodyPr>
          <a:lstStyle/>
          <a:p>
            <a:r>
              <a:rPr lang="en-US" sz="1400" dirty="0">
                <a:solidFill>
                  <a:schemeClr val="accent4">
                    <a:lumMod val="75000"/>
                  </a:schemeClr>
                </a:solidFill>
                <a:latin typeface="Century Gothic" panose="020B0502020202020204" pitchFamily="34" charset="0"/>
              </a:rPr>
              <a:t>Single-stage Network, depends on the anchor boxes instead of the stage of the region proposal, uses multi-scale feature maps.</a:t>
            </a:r>
          </a:p>
          <a:p>
            <a:endParaRPr lang="en-US" sz="1400" dirty="0">
              <a:solidFill>
                <a:schemeClr val="accent4">
                  <a:lumMod val="75000"/>
                </a:schemeClr>
              </a:solidFill>
              <a:latin typeface="Century Gothic" panose="020B0502020202020204" pitchFamily="34" charset="0"/>
            </a:endParaRPr>
          </a:p>
          <a:p>
            <a:r>
              <a:rPr lang="en-US" sz="1400" dirty="0">
                <a:solidFill>
                  <a:schemeClr val="accent4">
                    <a:lumMod val="75000"/>
                  </a:schemeClr>
                </a:solidFill>
                <a:latin typeface="Century Gothic" panose="020B0502020202020204" pitchFamily="34" charset="0"/>
              </a:rPr>
              <a:t>Faster than YOLO</a:t>
            </a:r>
          </a:p>
          <a:p>
            <a:endParaRPr lang="en-US" dirty="0">
              <a:solidFill>
                <a:schemeClr val="accent4">
                  <a:lumMod val="75000"/>
                </a:schemeClr>
              </a:solidFill>
            </a:endParaRPr>
          </a:p>
        </p:txBody>
      </p:sp>
    </p:spTree>
    <p:extLst>
      <p:ext uri="{BB962C8B-B14F-4D97-AF65-F5344CB8AC3E}">
        <p14:creationId xmlns:p14="http://schemas.microsoft.com/office/powerpoint/2010/main" val="201205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3"/>
        <p:cNvGrpSpPr/>
        <p:nvPr/>
      </p:nvGrpSpPr>
      <p:grpSpPr>
        <a:xfrm>
          <a:off x="0" y="0"/>
          <a:ext cx="0" cy="0"/>
          <a:chOff x="0" y="0"/>
          <a:chExt cx="0" cy="0"/>
        </a:xfrm>
      </p:grpSpPr>
      <p:graphicFrame>
        <p:nvGraphicFramePr>
          <p:cNvPr id="4" name="Диаграмма 3">
            <a:extLst>
              <a:ext uri="{FF2B5EF4-FFF2-40B4-BE49-F238E27FC236}">
                <a16:creationId xmlns:a16="http://schemas.microsoft.com/office/drawing/2014/main" id="{3534531D-3F27-56F9-8910-CF99E2115F17}"/>
              </a:ext>
            </a:extLst>
          </p:cNvPr>
          <p:cNvGraphicFramePr>
            <a:graphicFrameLocks/>
          </p:cNvGraphicFramePr>
          <p:nvPr>
            <p:extLst>
              <p:ext uri="{D42A27DB-BD31-4B8C-83A1-F6EECF244321}">
                <p14:modId xmlns:p14="http://schemas.microsoft.com/office/powerpoint/2010/main" val="1993975350"/>
              </p:ext>
            </p:extLst>
          </p:nvPr>
        </p:nvGraphicFramePr>
        <p:xfrm>
          <a:off x="0" y="778374"/>
          <a:ext cx="3816298" cy="4007851"/>
        </p:xfrm>
        <a:graphic>
          <a:graphicData uri="http://schemas.openxmlformats.org/drawingml/2006/chart">
            <c:chart xmlns:c="http://schemas.openxmlformats.org/drawingml/2006/chart" xmlns:r="http://schemas.openxmlformats.org/officeDocument/2006/relationships" r:id="rId3"/>
          </a:graphicData>
        </a:graphic>
      </p:graphicFrame>
      <p:sp>
        <p:nvSpPr>
          <p:cNvPr id="6" name="Овал 5">
            <a:extLst>
              <a:ext uri="{FF2B5EF4-FFF2-40B4-BE49-F238E27FC236}">
                <a16:creationId xmlns:a16="http://schemas.microsoft.com/office/drawing/2014/main" id="{B4F58F06-B644-ADCA-F42C-F5498FEC8A17}"/>
              </a:ext>
            </a:extLst>
          </p:cNvPr>
          <p:cNvSpPr/>
          <p:nvPr/>
        </p:nvSpPr>
        <p:spPr>
          <a:xfrm>
            <a:off x="4145257" y="2801108"/>
            <a:ext cx="415357" cy="375601"/>
          </a:xfrm>
          <a:prstGeom prst="ellipse">
            <a:avLst/>
          </a:prstGeom>
          <a:solidFill>
            <a:srgbClr val="25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7" name="Овал 7">
            <a:extLst>
              <a:ext uri="{FF2B5EF4-FFF2-40B4-BE49-F238E27FC236}">
                <a16:creationId xmlns:a16="http://schemas.microsoft.com/office/drawing/2014/main" id="{5038902A-FF85-8B76-91B0-E3CA09C67C9B}"/>
              </a:ext>
            </a:extLst>
          </p:cNvPr>
          <p:cNvSpPr/>
          <p:nvPr/>
        </p:nvSpPr>
        <p:spPr>
          <a:xfrm>
            <a:off x="4145257" y="3603334"/>
            <a:ext cx="415357" cy="37560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8" name="Овал 9">
            <a:extLst>
              <a:ext uri="{FF2B5EF4-FFF2-40B4-BE49-F238E27FC236}">
                <a16:creationId xmlns:a16="http://schemas.microsoft.com/office/drawing/2014/main" id="{9D25EB91-EABD-D773-6AD9-7115A7658C34}"/>
              </a:ext>
            </a:extLst>
          </p:cNvPr>
          <p:cNvSpPr/>
          <p:nvPr/>
        </p:nvSpPr>
        <p:spPr>
          <a:xfrm>
            <a:off x="4145257" y="4337548"/>
            <a:ext cx="415357" cy="37560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3600" dirty="0">
              <a:latin typeface="Century Gothic" panose="020B0502020202020204" pitchFamily="34" charset="0"/>
            </a:endParaRPr>
          </a:p>
        </p:txBody>
      </p:sp>
      <p:sp>
        <p:nvSpPr>
          <p:cNvPr id="9" name="TextBox 8">
            <a:extLst>
              <a:ext uri="{FF2B5EF4-FFF2-40B4-BE49-F238E27FC236}">
                <a16:creationId xmlns:a16="http://schemas.microsoft.com/office/drawing/2014/main" id="{32E0A7C1-24F8-4C02-5530-8AC8E26F6155}"/>
              </a:ext>
            </a:extLst>
          </p:cNvPr>
          <p:cNvSpPr txBox="1"/>
          <p:nvPr/>
        </p:nvSpPr>
        <p:spPr>
          <a:xfrm>
            <a:off x="4462978" y="274343"/>
            <a:ext cx="2850767" cy="1323439"/>
          </a:xfrm>
          <a:prstGeom prst="rect">
            <a:avLst/>
          </a:prstGeom>
          <a:noFill/>
        </p:spPr>
        <p:txBody>
          <a:bodyPr wrap="square" rtlCol="0">
            <a:spAutoFit/>
          </a:bodyPr>
          <a:lstStyle/>
          <a:p>
            <a:r>
              <a:rPr lang="en-US" sz="4000" dirty="0">
                <a:solidFill>
                  <a:schemeClr val="accent4">
                    <a:lumMod val="50000"/>
                  </a:schemeClr>
                </a:solidFill>
                <a:effectLst/>
                <a:latin typeface="Dosis" pitchFamily="2" charset="0"/>
              </a:rPr>
              <a:t>Models Speeds</a:t>
            </a:r>
          </a:p>
        </p:txBody>
      </p:sp>
      <p:sp>
        <p:nvSpPr>
          <p:cNvPr id="10" name="TextBox 9">
            <a:extLst>
              <a:ext uri="{FF2B5EF4-FFF2-40B4-BE49-F238E27FC236}">
                <a16:creationId xmlns:a16="http://schemas.microsoft.com/office/drawing/2014/main" id="{889F9512-2CBB-FABA-C62F-61D984164517}"/>
              </a:ext>
            </a:extLst>
          </p:cNvPr>
          <p:cNvSpPr txBox="1"/>
          <p:nvPr/>
        </p:nvSpPr>
        <p:spPr>
          <a:xfrm>
            <a:off x="5048060" y="2702900"/>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Faster R-CNN</a:t>
            </a:r>
          </a:p>
        </p:txBody>
      </p:sp>
      <p:sp>
        <p:nvSpPr>
          <p:cNvPr id="11" name="TextBox 10">
            <a:extLst>
              <a:ext uri="{FF2B5EF4-FFF2-40B4-BE49-F238E27FC236}">
                <a16:creationId xmlns:a16="http://schemas.microsoft.com/office/drawing/2014/main" id="{2194F1CC-43BA-11D3-D781-1FFC19A897CB}"/>
              </a:ext>
            </a:extLst>
          </p:cNvPr>
          <p:cNvSpPr txBox="1"/>
          <p:nvPr/>
        </p:nvSpPr>
        <p:spPr>
          <a:xfrm>
            <a:off x="5048060" y="3505127"/>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YOLO</a:t>
            </a:r>
          </a:p>
        </p:txBody>
      </p:sp>
      <p:sp>
        <p:nvSpPr>
          <p:cNvPr id="12" name="TextBox 11">
            <a:extLst>
              <a:ext uri="{FF2B5EF4-FFF2-40B4-BE49-F238E27FC236}">
                <a16:creationId xmlns:a16="http://schemas.microsoft.com/office/drawing/2014/main" id="{5E1EB86F-FDC9-189C-BECF-4230970C6895}"/>
              </a:ext>
            </a:extLst>
          </p:cNvPr>
          <p:cNvSpPr txBox="1"/>
          <p:nvPr/>
        </p:nvSpPr>
        <p:spPr>
          <a:xfrm>
            <a:off x="5072554" y="4239341"/>
            <a:ext cx="2852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SSD</a:t>
            </a:r>
          </a:p>
        </p:txBody>
      </p:sp>
      <p:sp>
        <p:nvSpPr>
          <p:cNvPr id="13" name="TextBox 12">
            <a:extLst>
              <a:ext uri="{FF2B5EF4-FFF2-40B4-BE49-F238E27FC236}">
                <a16:creationId xmlns:a16="http://schemas.microsoft.com/office/drawing/2014/main" id="{CBCC232C-4AEF-13FF-F2B0-A41B6D81E7F2}"/>
              </a:ext>
            </a:extLst>
          </p:cNvPr>
          <p:cNvSpPr txBox="1"/>
          <p:nvPr/>
        </p:nvSpPr>
        <p:spPr>
          <a:xfrm>
            <a:off x="4145257" y="1851263"/>
            <a:ext cx="348621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entury Gothic" panose="020B0502020202020204" pitchFamily="34" charset="0"/>
              </a:rPr>
              <a:t>The speed is measured by the number of frames being detected per second </a:t>
            </a:r>
            <a:r>
              <a:rPr lang="en-US" dirty="0" smtClean="0">
                <a:solidFill>
                  <a:prstClr val="black"/>
                </a:solidFill>
                <a:latin typeface="Century Gothic" panose="020B0502020202020204" pitchFamily="34" charset="0"/>
              </a:rPr>
              <a:t>(FPS).</a:t>
            </a: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60749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7" grpId="0" animBg="1"/>
      <p:bldP spid="8" grpId="0" animBg="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5268900" cy="150598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Proposed SSD Model Architecture</a:t>
            </a:r>
            <a:endParaRPr dirty="0"/>
          </a:p>
        </p:txBody>
      </p:sp>
      <p:pic>
        <p:nvPicPr>
          <p:cNvPr id="3941" name="Google Shape;3941;p31"/>
          <p:cNvPicPr preferRelativeResize="0"/>
          <p:nvPr/>
        </p:nvPicPr>
        <p:blipFill rotWithShape="1">
          <a:blip r:embed="rId3">
            <a:alphaModFix/>
          </a:blip>
          <a:srcRect/>
          <a:stretch/>
        </p:blipFill>
        <p:spPr>
          <a:xfrm>
            <a:off x="152400" y="2537262"/>
            <a:ext cx="6497976" cy="2224600"/>
          </a:xfrm>
          <a:prstGeom prst="rect">
            <a:avLst/>
          </a:prstGeom>
          <a:noFill/>
          <a:ln>
            <a:noFill/>
          </a:ln>
        </p:spPr>
      </p:pic>
    </p:spTree>
    <p:extLst>
      <p:ext uri="{BB962C8B-B14F-4D97-AF65-F5344CB8AC3E}">
        <p14:creationId xmlns:p14="http://schemas.microsoft.com/office/powerpoint/2010/main" val="132741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9"/>
        <p:cNvGrpSpPr/>
        <p:nvPr/>
      </p:nvGrpSpPr>
      <p:grpSpPr>
        <a:xfrm>
          <a:off x="0" y="0"/>
          <a:ext cx="0" cy="0"/>
          <a:chOff x="0" y="0"/>
          <a:chExt cx="0" cy="0"/>
        </a:xfrm>
      </p:grpSpPr>
      <p:sp>
        <p:nvSpPr>
          <p:cNvPr id="3950" name="Google Shape;3950;p32"/>
          <p:cNvSpPr txBox="1">
            <a:spLocks noGrp="1"/>
          </p:cNvSpPr>
          <p:nvPr>
            <p:ph type="body" idx="1"/>
          </p:nvPr>
        </p:nvSpPr>
        <p:spPr>
          <a:xfrm>
            <a:off x="3134846" y="252520"/>
            <a:ext cx="3915688" cy="89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4000" b="1" i="0" dirty="0">
                <a:latin typeface="Dosis Light" pitchFamily="2" charset="0"/>
                <a:ea typeface="Titillium Web"/>
                <a:cs typeface="Titillium Web"/>
                <a:sym typeface="Titillium Web"/>
              </a:rPr>
              <a:t>4. Data Collection</a:t>
            </a:r>
            <a:endParaRPr sz="4000" b="1" i="0" dirty="0">
              <a:latin typeface="Dosis Light" pitchFamily="2" charset="0"/>
              <a:ea typeface="Titillium Web"/>
              <a:cs typeface="Titillium Web"/>
              <a:sym typeface="Titillium Web"/>
            </a:endParaRPr>
          </a:p>
        </p:txBody>
      </p:sp>
      <p:sp>
        <p:nvSpPr>
          <p:cNvPr id="3951" name="Google Shape;3951;p32"/>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13</a:t>
            </a:fld>
            <a:endParaRPr/>
          </a:p>
        </p:txBody>
      </p:sp>
      <p:sp>
        <p:nvSpPr>
          <p:cNvPr id="2" name="Rectangle 1">
            <a:extLst>
              <a:ext uri="{FF2B5EF4-FFF2-40B4-BE49-F238E27FC236}">
                <a16:creationId xmlns:a16="http://schemas.microsoft.com/office/drawing/2014/main" id="{AE80CB73-60C4-0C5A-1BE2-707D524E5814}"/>
              </a:ext>
            </a:extLst>
          </p:cNvPr>
          <p:cNvSpPr/>
          <p:nvPr/>
        </p:nvSpPr>
        <p:spPr>
          <a:xfrm>
            <a:off x="190283" y="378620"/>
            <a:ext cx="2944563" cy="430768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63" name="Google Shape;3963;p32"/>
          <p:cNvGrpSpPr/>
          <p:nvPr/>
        </p:nvGrpSpPr>
        <p:grpSpPr>
          <a:xfrm>
            <a:off x="5650211" y="4443911"/>
            <a:ext cx="371623" cy="309362"/>
            <a:chOff x="1244325" y="314425"/>
            <a:chExt cx="444525" cy="370050"/>
          </a:xfrm>
        </p:grpSpPr>
        <p:sp>
          <p:nvSpPr>
            <p:cNvPr id="3964" name="Google Shape;3964;p32"/>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32"/>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Google Shape;3952;p32">
            <a:extLst>
              <a:ext uri="{FF2B5EF4-FFF2-40B4-BE49-F238E27FC236}">
                <a16:creationId xmlns:a16="http://schemas.microsoft.com/office/drawing/2014/main" id="{5924DDE7-8662-84EC-E196-5A3FF6B4B8AA}"/>
              </a:ext>
            </a:extLst>
          </p:cNvPr>
          <p:cNvPicPr preferRelativeResize="0"/>
          <p:nvPr/>
        </p:nvPicPr>
        <p:blipFill rotWithShape="1">
          <a:blip r:embed="rId3">
            <a:alphaModFix/>
          </a:blip>
          <a:srcRect/>
          <a:stretch/>
        </p:blipFill>
        <p:spPr>
          <a:xfrm>
            <a:off x="710320" y="572826"/>
            <a:ext cx="1868574" cy="1691732"/>
          </a:xfrm>
          <a:prstGeom prst="rect">
            <a:avLst/>
          </a:prstGeom>
          <a:noFill/>
          <a:ln>
            <a:noFill/>
          </a:ln>
        </p:spPr>
      </p:pic>
      <p:sp>
        <p:nvSpPr>
          <p:cNvPr id="4" name="TextBox 3">
            <a:extLst>
              <a:ext uri="{FF2B5EF4-FFF2-40B4-BE49-F238E27FC236}">
                <a16:creationId xmlns:a16="http://schemas.microsoft.com/office/drawing/2014/main" id="{66C60C22-4B9C-DBA3-916E-7137154EB657}"/>
              </a:ext>
            </a:extLst>
          </p:cNvPr>
          <p:cNvSpPr txBox="1"/>
          <p:nvPr/>
        </p:nvSpPr>
        <p:spPr>
          <a:xfrm>
            <a:off x="186228" y="2421726"/>
            <a:ext cx="2944563" cy="2154436"/>
          </a:xfrm>
          <a:prstGeom prst="rect">
            <a:avLst/>
          </a:prstGeom>
          <a:noFill/>
        </p:spPr>
        <p:txBody>
          <a:bodyPr wrap="square" rtlCol="0">
            <a:spAutoFit/>
          </a:bodyPr>
          <a:lstStyle/>
          <a:p>
            <a:r>
              <a:rPr lang="en-US" sz="1200" dirty="0">
                <a:solidFill>
                  <a:schemeClr val="bg1"/>
                </a:solidFill>
                <a:latin typeface="Century Gothic" panose="020B0502020202020204" pitchFamily="34" charset="0"/>
              </a:rPr>
              <a:t>This is a sample of the collected data for the traditional CNN training, as it’s cropped to get only the hand.</a:t>
            </a:r>
            <a:br>
              <a:rPr lang="en-US" sz="1200" dirty="0">
                <a:solidFill>
                  <a:schemeClr val="bg1"/>
                </a:solidFill>
                <a:latin typeface="Century Gothic" panose="020B0502020202020204" pitchFamily="34" charset="0"/>
              </a:rPr>
            </a:br>
            <a:r>
              <a:rPr lang="en-US" sz="1200" dirty="0">
                <a:solidFill>
                  <a:schemeClr val="bg1"/>
                </a:solidFill>
                <a:latin typeface="Century Gothic" panose="020B0502020202020204" pitchFamily="34" charset="0"/>
              </a:rPr>
              <a:t>We tried to make variety in the lighting conditions, skin tones and the background to make the model as robust as possible.</a:t>
            </a:r>
          </a:p>
          <a:p>
            <a:endParaRPr lang="en-US" sz="1400" dirty="0">
              <a:solidFill>
                <a:schemeClr val="bg1"/>
              </a:solidFill>
              <a:latin typeface="Century Gothic" panose="020B0502020202020204" pitchFamily="34" charset="0"/>
            </a:endParaRPr>
          </a:p>
          <a:p>
            <a:r>
              <a:rPr lang="en-US" sz="1200" b="1" dirty="0">
                <a:solidFill>
                  <a:schemeClr val="bg1"/>
                </a:solidFill>
                <a:latin typeface="Californian FB" panose="0207040306080B030204" pitchFamily="18" charset="0"/>
              </a:rPr>
              <a:t>But we need to collect the data in a new way to fit with the SSD architecture and add the ground truth to it.</a:t>
            </a:r>
          </a:p>
        </p:txBody>
      </p:sp>
      <p:sp>
        <p:nvSpPr>
          <p:cNvPr id="8" name="TextBox 7">
            <a:extLst>
              <a:ext uri="{FF2B5EF4-FFF2-40B4-BE49-F238E27FC236}">
                <a16:creationId xmlns:a16="http://schemas.microsoft.com/office/drawing/2014/main" id="{13C25949-8697-A58A-73DD-3E8B6864B636}"/>
              </a:ext>
            </a:extLst>
          </p:cNvPr>
          <p:cNvSpPr txBox="1"/>
          <p:nvPr/>
        </p:nvSpPr>
        <p:spPr>
          <a:xfrm>
            <a:off x="4319319" y="1345457"/>
            <a:ext cx="1849676"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Not only the hands</a:t>
            </a:r>
          </a:p>
        </p:txBody>
      </p:sp>
      <p:sp>
        <p:nvSpPr>
          <p:cNvPr id="9" name="TextBox 8">
            <a:extLst>
              <a:ext uri="{FF2B5EF4-FFF2-40B4-BE49-F238E27FC236}">
                <a16:creationId xmlns:a16="http://schemas.microsoft.com/office/drawing/2014/main" id="{267CD758-5343-A3A4-847C-F49E6CB76296}"/>
              </a:ext>
            </a:extLst>
          </p:cNvPr>
          <p:cNvSpPr txBox="1"/>
          <p:nvPr/>
        </p:nvSpPr>
        <p:spPr>
          <a:xfrm>
            <a:off x="4319319" y="2387557"/>
            <a:ext cx="2122014" cy="830997"/>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Data Augmentation</a:t>
            </a:r>
          </a:p>
          <a:p>
            <a:pPr algn="ctr"/>
            <a:endParaRPr lang="en-US" sz="16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59168275-03E7-0134-685F-DC0C17948AD8}"/>
              </a:ext>
            </a:extLst>
          </p:cNvPr>
          <p:cNvSpPr txBox="1"/>
          <p:nvPr/>
        </p:nvSpPr>
        <p:spPr>
          <a:xfrm>
            <a:off x="4180605" y="3462608"/>
            <a:ext cx="1988389" cy="584775"/>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Variety lightning and background</a:t>
            </a:r>
          </a:p>
        </p:txBody>
      </p:sp>
      <p:sp>
        <p:nvSpPr>
          <p:cNvPr id="11" name="Oval 10">
            <a:extLst>
              <a:ext uri="{FF2B5EF4-FFF2-40B4-BE49-F238E27FC236}">
                <a16:creationId xmlns:a16="http://schemas.microsoft.com/office/drawing/2014/main" id="{F5C9CFD9-89AA-CE61-EF81-8C5CD15A0F26}"/>
              </a:ext>
            </a:extLst>
          </p:cNvPr>
          <p:cNvSpPr/>
          <p:nvPr/>
        </p:nvSpPr>
        <p:spPr>
          <a:xfrm>
            <a:off x="3507579" y="1345457"/>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1</a:t>
            </a:r>
            <a:endParaRPr lang="en-US" b="1" dirty="0">
              <a:latin typeface="Arial Narrow" panose="020B0606020202030204" pitchFamily="34" charset="0"/>
            </a:endParaRPr>
          </a:p>
        </p:txBody>
      </p:sp>
      <p:sp>
        <p:nvSpPr>
          <p:cNvPr id="12" name="Oval 11">
            <a:extLst>
              <a:ext uri="{FF2B5EF4-FFF2-40B4-BE49-F238E27FC236}">
                <a16:creationId xmlns:a16="http://schemas.microsoft.com/office/drawing/2014/main" id="{17D1625B-945B-D914-9D5F-14E7EFE73C78}"/>
              </a:ext>
            </a:extLst>
          </p:cNvPr>
          <p:cNvSpPr/>
          <p:nvPr/>
        </p:nvSpPr>
        <p:spPr>
          <a:xfrm>
            <a:off x="3507579" y="2340810"/>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2</a:t>
            </a:r>
            <a:endParaRPr lang="en-US" b="1" dirty="0">
              <a:latin typeface="Arial Narrow" panose="020B0606020202030204" pitchFamily="34" charset="0"/>
            </a:endParaRPr>
          </a:p>
        </p:txBody>
      </p:sp>
      <p:sp>
        <p:nvSpPr>
          <p:cNvPr id="13" name="Oval 12">
            <a:extLst>
              <a:ext uri="{FF2B5EF4-FFF2-40B4-BE49-F238E27FC236}">
                <a16:creationId xmlns:a16="http://schemas.microsoft.com/office/drawing/2014/main" id="{827DF2EE-B66F-667F-8BBB-9555542FD463}"/>
              </a:ext>
            </a:extLst>
          </p:cNvPr>
          <p:cNvSpPr/>
          <p:nvPr/>
        </p:nvSpPr>
        <p:spPr>
          <a:xfrm>
            <a:off x="3507579" y="3393022"/>
            <a:ext cx="663930" cy="64489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b="1" dirty="0">
                <a:latin typeface="Arial Narrow" panose="020B0606020202030204" pitchFamily="34" charset="0"/>
              </a:rPr>
              <a:t>3</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03F70A8B-B9DF-EBDD-0E26-ED4D0C9AF028}"/>
              </a:ext>
            </a:extLst>
          </p:cNvPr>
          <p:cNvSpPr txBox="1"/>
          <p:nvPr/>
        </p:nvSpPr>
        <p:spPr>
          <a:xfrm>
            <a:off x="3391937" y="4306205"/>
            <a:ext cx="2944564" cy="584775"/>
          </a:xfrm>
          <a:prstGeom prst="rect">
            <a:avLst/>
          </a:prstGeom>
          <a:noFill/>
        </p:spPr>
        <p:txBody>
          <a:bodyPr wrap="square" rtlCol="0">
            <a:spAutoFit/>
          </a:bodyPr>
          <a:lstStyle/>
          <a:p>
            <a:r>
              <a:rPr lang="en-US" sz="1600" dirty="0">
                <a:solidFill>
                  <a:srgbClr val="FFC000"/>
                </a:solidFill>
                <a:latin typeface="Century Gothic" panose="020B0502020202020204" pitchFamily="34" charset="0"/>
              </a:rPr>
              <a:t>100 </a:t>
            </a:r>
            <a:r>
              <a:rPr lang="en-US" sz="1600" dirty="0" smtClean="0">
                <a:solidFill>
                  <a:srgbClr val="FFC000"/>
                </a:solidFill>
                <a:latin typeface="Century Gothic" panose="020B0502020202020204" pitchFamily="34" charset="0"/>
              </a:rPr>
              <a:t>images </a:t>
            </a:r>
            <a:r>
              <a:rPr lang="en-US" sz="1600" dirty="0">
                <a:solidFill>
                  <a:srgbClr val="FFC000"/>
                </a:solidFill>
                <a:latin typeface="Century Gothic" panose="020B0502020202020204" pitchFamily="34" charset="0"/>
              </a:rPr>
              <a:t>per class</a:t>
            </a:r>
          </a:p>
          <a:p>
            <a:r>
              <a:rPr lang="en-US" sz="1600" dirty="0">
                <a:solidFill>
                  <a:srgbClr val="FFC000"/>
                </a:solidFill>
                <a:latin typeface="Century Gothic" panose="020B0502020202020204" pitchFamily="34" charset="0"/>
              </a:rPr>
              <a:t>~40 classes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14</a:t>
            </a:fld>
            <a:endParaRPr/>
          </a:p>
        </p:txBody>
      </p:sp>
      <p:sp>
        <p:nvSpPr>
          <p:cNvPr id="4" name="Rectangle 3">
            <a:extLst>
              <a:ext uri="{FF2B5EF4-FFF2-40B4-BE49-F238E27FC236}">
                <a16:creationId xmlns:a16="http://schemas.microsoft.com/office/drawing/2014/main" id="{3DCCEC13-1653-C596-20D2-D71F492CDB1C}"/>
              </a:ext>
            </a:extLst>
          </p:cNvPr>
          <p:cNvSpPr/>
          <p:nvPr/>
        </p:nvSpPr>
        <p:spPr>
          <a:xfrm>
            <a:off x="550070" y="650086"/>
            <a:ext cx="3121819" cy="4361146"/>
          </a:xfrm>
          <a:prstGeom prst="rect">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69908FA-A54C-60A4-2859-F183FF6D225A}"/>
              </a:ext>
            </a:extLst>
          </p:cNvPr>
          <p:cNvSpPr/>
          <p:nvPr/>
        </p:nvSpPr>
        <p:spPr>
          <a:xfrm>
            <a:off x="4350544" y="631036"/>
            <a:ext cx="3579019" cy="4380196"/>
          </a:xfrm>
          <a:prstGeom prst="rect">
            <a:avLst/>
          </a:prstGeom>
          <a:solidFill>
            <a:schemeClr val="bg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54E710-A266-F16F-BC6B-582971D737D6}"/>
              </a:ext>
            </a:extLst>
          </p:cNvPr>
          <p:cNvSpPr txBox="1"/>
          <p:nvPr/>
        </p:nvSpPr>
        <p:spPr>
          <a:xfrm>
            <a:off x="1498999" y="60756"/>
            <a:ext cx="5137545" cy="584775"/>
          </a:xfrm>
          <a:prstGeom prst="rect">
            <a:avLst/>
          </a:prstGeom>
          <a:noFill/>
        </p:spPr>
        <p:txBody>
          <a:bodyPr wrap="square">
            <a:spAutoFit/>
          </a:bodyPr>
          <a:lstStyle/>
          <a:p>
            <a:pPr algn="ctr"/>
            <a:r>
              <a:rPr lang="en-US" sz="3200" b="1" dirty="0">
                <a:solidFill>
                  <a:schemeClr val="accent4">
                    <a:lumMod val="50000"/>
                  </a:schemeClr>
                </a:solidFill>
                <a:latin typeface="Dosis Light" pitchFamily="2" charset="0"/>
              </a:rPr>
              <a:t>5. Challenges &amp; Decisions</a:t>
            </a:r>
          </a:p>
        </p:txBody>
      </p:sp>
      <p:sp>
        <p:nvSpPr>
          <p:cNvPr id="8" name="TextBox 7">
            <a:extLst>
              <a:ext uri="{FF2B5EF4-FFF2-40B4-BE49-F238E27FC236}">
                <a16:creationId xmlns:a16="http://schemas.microsoft.com/office/drawing/2014/main" id="{44611D9C-F098-2340-4178-F700DA723730}"/>
              </a:ext>
            </a:extLst>
          </p:cNvPr>
          <p:cNvSpPr txBox="1"/>
          <p:nvPr/>
        </p:nvSpPr>
        <p:spPr>
          <a:xfrm>
            <a:off x="2001670" y="817858"/>
            <a:ext cx="1563061" cy="830997"/>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Dynamic Letters</a:t>
            </a:r>
            <a:endParaRPr lang="ru-RU" sz="2400"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C08292E4-18DF-8B07-7D57-96D96AF5179E}"/>
              </a:ext>
            </a:extLst>
          </p:cNvPr>
          <p:cNvSpPr txBox="1"/>
          <p:nvPr/>
        </p:nvSpPr>
        <p:spPr>
          <a:xfrm>
            <a:off x="550070" y="2739522"/>
            <a:ext cx="3121819" cy="954107"/>
          </a:xfrm>
          <a:prstGeom prst="rect">
            <a:avLst/>
          </a:prstGeom>
          <a:noFill/>
        </p:spPr>
        <p:txBody>
          <a:bodyPr wrap="square">
            <a:spAutoFit/>
          </a:bodyPr>
          <a:lstStyle/>
          <a:p>
            <a:pPr algn="l" rtl="0"/>
            <a:r>
              <a:rPr lang="en-US" dirty="0">
                <a:solidFill>
                  <a:schemeClr val="bg1"/>
                </a:solidFill>
                <a:latin typeface="Century Gothic" panose="020B0502020202020204" pitchFamily="34" charset="0"/>
              </a:rPr>
              <a:t>we will try to deal with it by taking a frame for every possible pose of the motion of the letters which will increase the accuracy.</a:t>
            </a:r>
          </a:p>
        </p:txBody>
      </p:sp>
      <p:sp>
        <p:nvSpPr>
          <p:cNvPr id="10" name="TextBox 9">
            <a:extLst>
              <a:ext uri="{FF2B5EF4-FFF2-40B4-BE49-F238E27FC236}">
                <a16:creationId xmlns:a16="http://schemas.microsoft.com/office/drawing/2014/main" id="{93AF8228-6CBE-C4C7-CE78-146E892731C2}"/>
              </a:ext>
            </a:extLst>
          </p:cNvPr>
          <p:cNvSpPr txBox="1"/>
          <p:nvPr/>
        </p:nvSpPr>
        <p:spPr>
          <a:xfrm>
            <a:off x="2001670" y="1925853"/>
            <a:ext cx="1657614" cy="830997"/>
          </a:xfrm>
          <a:prstGeom prst="rect">
            <a:avLst/>
          </a:prstGeom>
          <a:noFill/>
        </p:spPr>
        <p:txBody>
          <a:bodyPr wrap="square">
            <a:spAutoFit/>
          </a:bodyPr>
          <a:lstStyle/>
          <a:p>
            <a:pPr algn="ctr"/>
            <a:r>
              <a:rPr lang="en-US" sz="1200" dirty="0">
                <a:solidFill>
                  <a:schemeClr val="bg1"/>
                </a:solidFill>
                <a:latin typeface="Century Gothic" panose="020B0502020202020204" pitchFamily="34" charset="0"/>
              </a:rPr>
              <a:t>(J &amp; Z) </a:t>
            </a:r>
            <a:r>
              <a:rPr lang="en-US" sz="1200" dirty="0" smtClean="0">
                <a:solidFill>
                  <a:schemeClr val="bg1"/>
                </a:solidFill>
                <a:latin typeface="Century Gothic" panose="020B0502020202020204" pitchFamily="34" charset="0"/>
              </a:rPr>
              <a:t>were excluded </a:t>
            </a:r>
            <a:r>
              <a:rPr lang="en-US" sz="1200" dirty="0">
                <a:solidFill>
                  <a:schemeClr val="bg1"/>
                </a:solidFill>
                <a:latin typeface="Century Gothic" panose="020B0502020202020204" pitchFamily="34" charset="0"/>
              </a:rPr>
              <a:t>in all </a:t>
            </a:r>
            <a:r>
              <a:rPr lang="en-US" sz="1200" dirty="0" smtClean="0">
                <a:solidFill>
                  <a:schemeClr val="bg1"/>
                </a:solidFill>
                <a:latin typeface="Century Gothic" panose="020B0502020202020204" pitchFamily="34" charset="0"/>
              </a:rPr>
              <a:t>the implementations </a:t>
            </a:r>
            <a:r>
              <a:rPr lang="en-US" sz="1200" dirty="0">
                <a:solidFill>
                  <a:schemeClr val="bg1"/>
                </a:solidFill>
                <a:latin typeface="Century Gothic" panose="020B0502020202020204" pitchFamily="34" charset="0"/>
              </a:rPr>
              <a:t>we’ve seen</a:t>
            </a:r>
            <a:endParaRPr lang="ru-RU" sz="1200" dirty="0"/>
          </a:p>
        </p:txBody>
      </p:sp>
      <p:pic>
        <p:nvPicPr>
          <p:cNvPr id="11" name="Picture Placeholder 3" descr="A picture containing person, hand, handwear&#10;&#10;Description automatically generated">
            <a:extLst>
              <a:ext uri="{FF2B5EF4-FFF2-40B4-BE49-F238E27FC236}">
                <a16:creationId xmlns:a16="http://schemas.microsoft.com/office/drawing/2014/main" id="{3DD0298A-96E9-A92C-3AE5-B2589DAD5696}"/>
              </a:ext>
            </a:extLst>
          </p:cNvPr>
          <p:cNvPicPr>
            <a:picLocks noChangeAspect="1"/>
          </p:cNvPicPr>
          <p:nvPr/>
        </p:nvPicPr>
        <p:blipFill>
          <a:blip r:embed="rId3">
            <a:extLst>
              <a:ext uri="{28A0092B-C50C-407E-A947-70E740481C1C}">
                <a14:useLocalDpi xmlns:a14="http://schemas.microsoft.com/office/drawing/2010/main" val="0"/>
              </a:ext>
            </a:extLst>
          </a:blip>
          <a:srcRect l="4345" r="4345"/>
          <a:stretch>
            <a:fillRect/>
          </a:stretch>
        </p:blipFill>
        <p:spPr>
          <a:xfrm>
            <a:off x="210370" y="756363"/>
            <a:ext cx="1657614" cy="1815387"/>
          </a:xfrm>
          <a:prstGeom prst="rect">
            <a:avLst/>
          </a:prstGeom>
        </p:spPr>
      </p:pic>
      <p:sp>
        <p:nvSpPr>
          <p:cNvPr id="12" name="TextBox 11">
            <a:extLst>
              <a:ext uri="{FF2B5EF4-FFF2-40B4-BE49-F238E27FC236}">
                <a16:creationId xmlns:a16="http://schemas.microsoft.com/office/drawing/2014/main" id="{91F2F6DD-2D76-91FC-8D69-ED287DA0AE77}"/>
              </a:ext>
            </a:extLst>
          </p:cNvPr>
          <p:cNvSpPr txBox="1"/>
          <p:nvPr/>
        </p:nvSpPr>
        <p:spPr>
          <a:xfrm>
            <a:off x="6040304" y="834527"/>
            <a:ext cx="1657614" cy="830997"/>
          </a:xfrm>
          <a:prstGeom prst="rect">
            <a:avLst/>
          </a:prstGeom>
          <a:noFill/>
        </p:spPr>
        <p:txBody>
          <a:bodyPr wrap="square" rtlCol="0">
            <a:spAutoFit/>
          </a:bodyPr>
          <a:lstStyle/>
          <a:p>
            <a:r>
              <a:rPr lang="en-US" sz="2400" dirty="0">
                <a:solidFill>
                  <a:schemeClr val="bg1"/>
                </a:solidFill>
                <a:latin typeface="Century Gothic" panose="020B0502020202020204" pitchFamily="34" charset="0"/>
              </a:rPr>
              <a:t>Classes Similarities</a:t>
            </a:r>
            <a:endParaRPr lang="ru-RU" sz="2400"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78828600-FD90-89C4-8A37-7B09FB784E30}"/>
              </a:ext>
            </a:extLst>
          </p:cNvPr>
          <p:cNvSpPr txBox="1"/>
          <p:nvPr/>
        </p:nvSpPr>
        <p:spPr>
          <a:xfrm>
            <a:off x="4350544" y="2656179"/>
            <a:ext cx="3571904" cy="2246769"/>
          </a:xfrm>
          <a:prstGeom prst="rect">
            <a:avLst/>
          </a:prstGeom>
          <a:noFill/>
        </p:spPr>
        <p:txBody>
          <a:bodyPr wrap="square">
            <a:spAutoFit/>
          </a:bodyPr>
          <a:lstStyle/>
          <a:p>
            <a:r>
              <a:rPr lang="en-US" dirty="0">
                <a:solidFill>
                  <a:schemeClr val="bg1"/>
                </a:solidFill>
                <a:latin typeface="Century Gothic" panose="020B0502020202020204" pitchFamily="34" charset="0"/>
              </a:rPr>
              <a:t>we are going to try training only one model over the whole data (letters, numbers and some words) and try to get good detection results, if the results weren’t good, we are going to train three models one for the letters, one for the </a:t>
            </a:r>
            <a:r>
              <a:rPr lang="en-US" dirty="0" smtClean="0">
                <a:solidFill>
                  <a:schemeClr val="bg1"/>
                </a:solidFill>
                <a:latin typeface="Century Gothic" panose="020B0502020202020204" pitchFamily="34" charset="0"/>
              </a:rPr>
              <a:t>digits </a:t>
            </a:r>
            <a:r>
              <a:rPr lang="en-US" dirty="0">
                <a:solidFill>
                  <a:schemeClr val="bg1"/>
                </a:solidFill>
                <a:latin typeface="Century Gothic" panose="020B0502020202020204" pitchFamily="34" charset="0"/>
              </a:rPr>
              <a:t>and one for the words to reduce the similarities by reducing the number of classes that the model needs to distinguish between.</a:t>
            </a:r>
          </a:p>
        </p:txBody>
      </p:sp>
      <p:sp>
        <p:nvSpPr>
          <p:cNvPr id="14" name="TextBox 13">
            <a:extLst>
              <a:ext uri="{FF2B5EF4-FFF2-40B4-BE49-F238E27FC236}">
                <a16:creationId xmlns:a16="http://schemas.microsoft.com/office/drawing/2014/main" id="{4BBF3AD9-2A9F-C468-46BE-754AB250FF68}"/>
              </a:ext>
            </a:extLst>
          </p:cNvPr>
          <p:cNvSpPr txBox="1"/>
          <p:nvPr/>
        </p:nvSpPr>
        <p:spPr>
          <a:xfrm>
            <a:off x="6054590" y="1942522"/>
            <a:ext cx="1657614" cy="461665"/>
          </a:xfrm>
          <a:prstGeom prst="rect">
            <a:avLst/>
          </a:prstGeom>
          <a:noFill/>
        </p:spPr>
        <p:txBody>
          <a:bodyPr wrap="square">
            <a:spAutoFit/>
          </a:bodyPr>
          <a:lstStyle/>
          <a:p>
            <a:pPr algn="ctr"/>
            <a:r>
              <a:rPr lang="en-US" sz="1200" dirty="0">
                <a:solidFill>
                  <a:schemeClr val="bg1"/>
                </a:solidFill>
                <a:latin typeface="Century Gothic" panose="020B0502020202020204" pitchFamily="34" charset="0"/>
              </a:rPr>
              <a:t>Same object with different poses</a:t>
            </a:r>
            <a:endParaRPr lang="ru-RU" sz="1200" dirty="0"/>
          </a:p>
        </p:txBody>
      </p:sp>
      <p:pic>
        <p:nvPicPr>
          <p:cNvPr id="15" name="Picture 4">
            <a:extLst>
              <a:ext uri="{FF2B5EF4-FFF2-40B4-BE49-F238E27FC236}">
                <a16:creationId xmlns:a16="http://schemas.microsoft.com/office/drawing/2014/main" id="{100AEADC-FFBD-0E73-427A-538C0AC1E2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 r="-357"/>
          <a:stretch/>
        </p:blipFill>
        <p:spPr bwMode="auto">
          <a:xfrm>
            <a:off x="4130428" y="751876"/>
            <a:ext cx="1735677" cy="1876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34"/>
          <p:cNvSpPr txBox="1">
            <a:spLocks noGrp="1"/>
          </p:cNvSpPr>
          <p:nvPr>
            <p:ph type="ctrTitle" idx="4294967295"/>
          </p:nvPr>
        </p:nvSpPr>
        <p:spPr>
          <a:xfrm>
            <a:off x="748862" y="3279962"/>
            <a:ext cx="6173531"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Light"/>
              <a:buNone/>
            </a:pPr>
            <a:r>
              <a:rPr lang="en-US" sz="5400" b="0" i="0" u="none" strike="noStrike" cap="none" dirty="0">
                <a:solidFill>
                  <a:srgbClr val="D3EBD5"/>
                </a:solidFill>
                <a:latin typeface="Dosis Light"/>
                <a:ea typeface="Dosis Light"/>
                <a:cs typeface="Dosis Light"/>
                <a:sym typeface="Dosis Light"/>
              </a:rPr>
              <a:t>6. Plans for next semester</a:t>
            </a:r>
            <a:endParaRPr sz="5400" b="0" i="0" u="none" strike="noStrike" cap="none" dirty="0">
              <a:solidFill>
                <a:srgbClr val="D3EBD5"/>
              </a:solidFill>
              <a:latin typeface="Dosis Light"/>
              <a:ea typeface="Dosis Light"/>
              <a:cs typeface="Dosis Light"/>
              <a:sym typeface="Dosis Light"/>
            </a:endParaRPr>
          </a:p>
        </p:txBody>
      </p:sp>
      <p:sp>
        <p:nvSpPr>
          <p:cNvPr id="3986" name="Google Shape;3986;p34"/>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34"/>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34"/>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34"/>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34"/>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34"/>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35"/>
          <p:cNvSpPr txBox="1">
            <a:spLocks noGrp="1"/>
          </p:cNvSpPr>
          <p:nvPr>
            <p:ph type="body" idx="4294967295"/>
          </p:nvPr>
        </p:nvSpPr>
        <p:spPr>
          <a:xfrm>
            <a:off x="200780" y="169697"/>
            <a:ext cx="4014032" cy="1814513"/>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600"/>
              </a:spcBef>
              <a:spcAft>
                <a:spcPts val="0"/>
              </a:spcAft>
              <a:buSzPts val="2400"/>
              <a:buNone/>
            </a:pPr>
            <a:r>
              <a:rPr lang="en-US" sz="3000" dirty="0">
                <a:solidFill>
                  <a:srgbClr val="0B87A1"/>
                </a:solidFill>
                <a:latin typeface="Dosis Light"/>
                <a:ea typeface="Dosis Light"/>
                <a:cs typeface="Dosis Light"/>
                <a:sym typeface="Dosis Light"/>
              </a:rPr>
              <a:t>1. Recollecting New Data</a:t>
            </a:r>
          </a:p>
          <a:p>
            <a:pPr marL="0" lvl="0" indent="0" rtl="0">
              <a:lnSpc>
                <a:spcPct val="100000"/>
              </a:lnSpc>
              <a:spcBef>
                <a:spcPts val="600"/>
              </a:spcBef>
              <a:spcAft>
                <a:spcPts val="0"/>
              </a:spcAft>
              <a:buSzPts val="2400"/>
              <a:buNone/>
            </a:pPr>
            <a:endParaRPr lang="en-US" sz="100" dirty="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We are going to recollect the data to be suitable for the SSD architecture.</a:t>
            </a:r>
          </a:p>
          <a:p>
            <a:pPr>
              <a:defRPr/>
            </a:pPr>
            <a:endParaRPr kumimoji="0" lang="en-US" sz="1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16</a:t>
            </a:fld>
            <a:endParaRPr/>
          </a:p>
        </p:txBody>
      </p:sp>
      <p:sp>
        <p:nvSpPr>
          <p:cNvPr id="2" name="Google Shape;4004;p35">
            <a:extLst>
              <a:ext uri="{FF2B5EF4-FFF2-40B4-BE49-F238E27FC236}">
                <a16:creationId xmlns:a16="http://schemas.microsoft.com/office/drawing/2014/main" id="{CCCAE4D0-A94A-C936-7A1F-114C3C5C2CAE}"/>
              </a:ext>
            </a:extLst>
          </p:cNvPr>
          <p:cNvSpPr txBox="1">
            <a:spLocks/>
          </p:cNvSpPr>
          <p:nvPr/>
        </p:nvSpPr>
        <p:spPr>
          <a:xfrm>
            <a:off x="200780" y="1775218"/>
            <a:ext cx="4099757" cy="1421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US" sz="3000" dirty="0">
                <a:solidFill>
                  <a:srgbClr val="0B87A1"/>
                </a:solidFill>
                <a:latin typeface="Dosis Light"/>
                <a:ea typeface="Dosis Light"/>
                <a:cs typeface="Dosis Light"/>
                <a:sym typeface="Dosis Light"/>
              </a:rPr>
              <a:t>2. Model Training</a:t>
            </a:r>
          </a:p>
          <a:p>
            <a:pPr marL="0" indent="0">
              <a:buFont typeface="Titillium Web Light"/>
              <a:buNone/>
            </a:pPr>
            <a:endParaRPr lang="en-US" sz="100" dirty="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Use one of the</a:t>
            </a:r>
            <a:r>
              <a:rPr kumimoji="0" lang="en-US" sz="1600" b="0" i="0" u="none" strike="noStrike" kern="1200" cap="none" spc="0" normalizeH="0" noProof="0" dirty="0">
                <a:ln>
                  <a:noFill/>
                </a:ln>
                <a:solidFill>
                  <a:prstClr val="black"/>
                </a:solidFill>
                <a:effectLst/>
                <a:uLnTx/>
                <a:uFillTx/>
                <a:latin typeface="Century Gothic" panose="020B0502020202020204" pitchFamily="34" charset="0"/>
                <a:ea typeface="+mn-ea"/>
                <a:cs typeface="+mn-cs"/>
              </a:rPr>
              <a:t> SSD versions by applying transfer learning on the collected data for the ~40 classes.</a:t>
            </a:r>
            <a:endPar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3" name="Google Shape;4004;p35">
            <a:extLst>
              <a:ext uri="{FF2B5EF4-FFF2-40B4-BE49-F238E27FC236}">
                <a16:creationId xmlns:a16="http://schemas.microsoft.com/office/drawing/2014/main" id="{C74F8773-E825-9426-4488-B62FCE0D2692}"/>
              </a:ext>
            </a:extLst>
          </p:cNvPr>
          <p:cNvSpPr txBox="1">
            <a:spLocks/>
          </p:cNvSpPr>
          <p:nvPr/>
        </p:nvSpPr>
        <p:spPr>
          <a:xfrm>
            <a:off x="222211" y="3345026"/>
            <a:ext cx="4099757" cy="14216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US" sz="3000" dirty="0">
                <a:solidFill>
                  <a:srgbClr val="0B87A1"/>
                </a:solidFill>
                <a:latin typeface="Dosis Light"/>
                <a:ea typeface="Dosis Light"/>
                <a:cs typeface="Dosis Light"/>
                <a:sym typeface="Dosis Light"/>
              </a:rPr>
              <a:t>3. Model Testing</a:t>
            </a:r>
          </a:p>
          <a:p>
            <a:pPr marL="0" indent="0">
              <a:buFont typeface="Titillium Web Light"/>
              <a:buNone/>
            </a:pPr>
            <a:endParaRPr lang="en-US" sz="100" dirty="0">
              <a:solidFill>
                <a:srgbClr val="0B87A1"/>
              </a:solidFill>
              <a:latin typeface="Dosis Light"/>
              <a:ea typeface="Dosis Light"/>
              <a:cs typeface="Dosis Light"/>
              <a:sym typeface="Dosis Light"/>
            </a:endParaRPr>
          </a:p>
          <a:p>
            <a:pPr>
              <a:defRPr/>
            </a:pPr>
            <a:r>
              <a:rPr kumimoji="0" lang="en-US" sz="16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Test the model over some data from the collected one but not trained on, and on the real-time.</a:t>
            </a:r>
          </a:p>
        </p:txBody>
      </p:sp>
      <p:pic>
        <p:nvPicPr>
          <p:cNvPr id="5" name="Picture 4" descr="A picture containing person, indoor&#10;&#10;Description automatically generated">
            <a:extLst>
              <a:ext uri="{FF2B5EF4-FFF2-40B4-BE49-F238E27FC236}">
                <a16:creationId xmlns:a16="http://schemas.microsoft.com/office/drawing/2014/main" id="{E05B5D9E-5E09-AAA0-CA2A-CCC63066C7CA}"/>
              </a:ext>
            </a:extLst>
          </p:cNvPr>
          <p:cNvPicPr>
            <a:picLocks noChangeAspect="1"/>
          </p:cNvPicPr>
          <p:nvPr/>
        </p:nvPicPr>
        <p:blipFill>
          <a:blip r:embed="rId3"/>
          <a:stretch>
            <a:fillRect/>
          </a:stretch>
        </p:blipFill>
        <p:spPr>
          <a:xfrm>
            <a:off x="4214812" y="1179422"/>
            <a:ext cx="3810330" cy="2507197"/>
          </a:xfrm>
          <a:prstGeom prst="rect">
            <a:avLst/>
          </a:prstGeom>
        </p:spPr>
      </p:pic>
    </p:spTree>
    <p:extLst>
      <p:ext uri="{BB962C8B-B14F-4D97-AF65-F5344CB8AC3E}">
        <p14:creationId xmlns:p14="http://schemas.microsoft.com/office/powerpoint/2010/main" val="72995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004">
                                            <p:txEl>
                                              <p:pRg st="0" end="0"/>
                                            </p:txEl>
                                          </p:spTgt>
                                        </p:tgtEl>
                                        <p:attrNameLst>
                                          <p:attrName>style.visibility</p:attrName>
                                        </p:attrNameLst>
                                      </p:cBhvr>
                                      <p:to>
                                        <p:strVal val="visible"/>
                                      </p:to>
                                    </p:set>
                                    <p:animEffect transition="in" filter="fade">
                                      <p:cBhvr>
                                        <p:cTn id="7" dur="1000"/>
                                        <p:tgtEl>
                                          <p:spTgt spid="4004">
                                            <p:txEl>
                                              <p:pRg st="0" end="0"/>
                                            </p:txEl>
                                          </p:spTgt>
                                        </p:tgtEl>
                                      </p:cBhvr>
                                    </p:animEffect>
                                    <p:anim calcmode="lin" valueType="num">
                                      <p:cBhvr>
                                        <p:cTn id="8" dur="1000" fill="hold"/>
                                        <p:tgtEl>
                                          <p:spTgt spid="400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0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04">
                                            <p:txEl>
                                              <p:pRg st="2" end="2"/>
                                            </p:txEl>
                                          </p:spTgt>
                                        </p:tgtEl>
                                        <p:attrNameLst>
                                          <p:attrName>style.visibility</p:attrName>
                                        </p:attrNameLst>
                                      </p:cBhvr>
                                      <p:to>
                                        <p:strVal val="visible"/>
                                      </p:to>
                                    </p:set>
                                    <p:animEffect transition="in" filter="fade">
                                      <p:cBhvr>
                                        <p:cTn id="12" dur="1000"/>
                                        <p:tgtEl>
                                          <p:spTgt spid="4004">
                                            <p:txEl>
                                              <p:pRg st="2" end="2"/>
                                            </p:txEl>
                                          </p:spTgt>
                                        </p:tgtEl>
                                      </p:cBhvr>
                                    </p:animEffect>
                                    <p:anim calcmode="lin" valueType="num">
                                      <p:cBhvr>
                                        <p:cTn id="13" dur="1000" fill="hold"/>
                                        <p:tgtEl>
                                          <p:spTgt spid="400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00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 grpId="0" uiExpand="1" build="p"/>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35"/>
          <p:cNvSpPr txBox="1">
            <a:spLocks noGrp="1"/>
          </p:cNvSpPr>
          <p:nvPr>
            <p:ph type="body" idx="4294967295"/>
          </p:nvPr>
        </p:nvSpPr>
        <p:spPr>
          <a:xfrm>
            <a:off x="179350" y="978693"/>
            <a:ext cx="3151800" cy="312966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600"/>
              </a:spcBef>
              <a:spcAft>
                <a:spcPts val="0"/>
              </a:spcAft>
              <a:buSzPts val="2400"/>
              <a:buNone/>
            </a:pPr>
            <a:r>
              <a:rPr lang="ar" sz="3000" dirty="0">
                <a:solidFill>
                  <a:srgbClr val="0B87A1"/>
                </a:solidFill>
                <a:latin typeface="Dosis Light"/>
                <a:ea typeface="Dosis Light"/>
                <a:cs typeface="Dosis Light"/>
                <a:sym typeface="Dosis Light"/>
              </a:rPr>
              <a:t>Web Application</a:t>
            </a:r>
            <a:endParaRPr sz="3000" dirty="0">
              <a:solidFill>
                <a:srgbClr val="0B87A1"/>
              </a:solidFill>
              <a:latin typeface="Dosis Light"/>
              <a:ea typeface="Dosis Light"/>
              <a:cs typeface="Dosis Light"/>
              <a:sym typeface="Dosis Light"/>
            </a:endParaRPr>
          </a:p>
          <a:p>
            <a:pPr marL="0" lvl="0" indent="0" algn="l" rtl="0">
              <a:lnSpc>
                <a:spcPct val="100000"/>
              </a:lnSpc>
              <a:spcBef>
                <a:spcPts val="600"/>
              </a:spcBef>
              <a:spcAft>
                <a:spcPts val="0"/>
              </a:spcAft>
              <a:buSzPts val="2400"/>
              <a:buNone/>
            </a:pPr>
            <a:r>
              <a:rPr lang="ar" sz="1800" dirty="0"/>
              <a:t>• Flask </a:t>
            </a:r>
            <a:r>
              <a:rPr lang="ar" sz="1800" b="1" dirty="0">
                <a:latin typeface="Titillium Web"/>
                <a:ea typeface="Titillium Web"/>
                <a:cs typeface="Titillium Web"/>
                <a:sym typeface="Titillium Web"/>
              </a:rPr>
              <a:t>framework</a:t>
            </a:r>
            <a:r>
              <a:rPr lang="ar" sz="1800" dirty="0"/>
              <a:t>.</a:t>
            </a:r>
            <a:endParaRPr sz="1800" dirty="0"/>
          </a:p>
          <a:p>
            <a:pPr marL="0" lvl="0" indent="0" algn="l" rtl="0">
              <a:lnSpc>
                <a:spcPct val="100000"/>
              </a:lnSpc>
              <a:spcBef>
                <a:spcPts val="600"/>
              </a:spcBef>
              <a:spcAft>
                <a:spcPts val="0"/>
              </a:spcAft>
              <a:buSzPts val="2400"/>
              <a:buNone/>
            </a:pPr>
            <a:r>
              <a:rPr lang="ar" sz="1800" dirty="0"/>
              <a:t>• </a:t>
            </a:r>
            <a:r>
              <a:rPr lang="ar" sz="1800" b="1" dirty="0">
                <a:latin typeface="Titillium Web"/>
                <a:ea typeface="Titillium Web"/>
                <a:cs typeface="Titillium Web"/>
                <a:sym typeface="Titillium Web"/>
              </a:rPr>
              <a:t>Offline Python </a:t>
            </a:r>
            <a:r>
              <a:rPr lang="ar" sz="1800" b="1" dirty="0" smtClean="0">
                <a:latin typeface="Titillium Web"/>
                <a:ea typeface="Titillium Web"/>
                <a:cs typeface="Titillium Web"/>
                <a:sym typeface="Titillium Web"/>
              </a:rPr>
              <a:t>IDE</a:t>
            </a:r>
            <a:r>
              <a:rPr lang="en-US" sz="1800" b="1" dirty="0" smtClean="0">
                <a:latin typeface="Titillium Web"/>
                <a:ea typeface="Titillium Web"/>
                <a:cs typeface="Titillium Web"/>
                <a:sym typeface="Titillium Web"/>
              </a:rPr>
              <a:t> </a:t>
            </a:r>
            <a:r>
              <a:rPr lang="ar" sz="1800" dirty="0" smtClean="0"/>
              <a:t>like </a:t>
            </a:r>
            <a:r>
              <a:rPr lang="ar" sz="1800" dirty="0"/>
              <a:t>“Jupyter NoteBook”.</a:t>
            </a:r>
            <a:endParaRPr sz="1800" dirty="0"/>
          </a:p>
          <a:p>
            <a:pPr marL="0" lvl="0" indent="0" algn="l" rtl="0">
              <a:lnSpc>
                <a:spcPct val="100000"/>
              </a:lnSpc>
              <a:spcBef>
                <a:spcPts val="600"/>
              </a:spcBef>
              <a:spcAft>
                <a:spcPts val="0"/>
              </a:spcAft>
              <a:buSzPts val="2400"/>
              <a:buNone/>
            </a:pPr>
            <a:r>
              <a:rPr lang="ar" sz="1800" dirty="0"/>
              <a:t>• </a:t>
            </a:r>
            <a:r>
              <a:rPr lang="ar" sz="1800" b="1" dirty="0">
                <a:latin typeface="Titillium Web"/>
                <a:ea typeface="Titillium Web"/>
                <a:cs typeface="Titillium Web"/>
                <a:sym typeface="Titillium Web"/>
              </a:rPr>
              <a:t>Online Python </a:t>
            </a:r>
            <a:r>
              <a:rPr lang="ar" sz="1800" b="1" dirty="0" smtClean="0">
                <a:latin typeface="Titillium Web"/>
                <a:ea typeface="Titillium Web"/>
                <a:cs typeface="Titillium Web"/>
                <a:sym typeface="Titillium Web"/>
              </a:rPr>
              <a:t>IDE</a:t>
            </a:r>
            <a:r>
              <a:rPr lang="en-US" sz="1800" b="1" dirty="0" smtClean="0">
                <a:latin typeface="Titillium Web"/>
                <a:ea typeface="Titillium Web"/>
                <a:cs typeface="Titillium Web"/>
                <a:sym typeface="Titillium Web"/>
              </a:rPr>
              <a:t> </a:t>
            </a:r>
            <a:r>
              <a:rPr lang="ar" sz="1800" dirty="0" smtClean="0"/>
              <a:t>like </a:t>
            </a:r>
            <a:r>
              <a:rPr lang="ar" sz="1800" dirty="0"/>
              <a:t>Google </a:t>
            </a:r>
            <a:r>
              <a:rPr lang="ar" sz="1800" dirty="0" smtClean="0"/>
              <a:t>Colab</a:t>
            </a:r>
            <a:r>
              <a:rPr lang="en-US" sz="1800" dirty="0" smtClean="0"/>
              <a:t> </a:t>
            </a:r>
            <a:r>
              <a:rPr lang="ar" sz="1800" dirty="0" smtClean="0"/>
              <a:t>if needed</a:t>
            </a:r>
            <a:r>
              <a:rPr lang="en-US" sz="1800" dirty="0" smtClean="0"/>
              <a:t> </a:t>
            </a:r>
            <a:r>
              <a:rPr lang="ar" sz="1800" dirty="0" smtClean="0"/>
              <a:t>due </a:t>
            </a:r>
            <a:r>
              <a:rPr lang="ar" sz="1800" dirty="0"/>
              <a:t>to GPU requiring.</a:t>
            </a:r>
            <a:endParaRPr sz="1800" dirty="0"/>
          </a:p>
          <a:p>
            <a:pPr marL="0" lvl="0" indent="0" algn="l" rtl="0">
              <a:lnSpc>
                <a:spcPct val="100000"/>
              </a:lnSpc>
              <a:spcBef>
                <a:spcPts val="600"/>
              </a:spcBef>
              <a:spcAft>
                <a:spcPts val="0"/>
              </a:spcAft>
              <a:buSzPts val="2400"/>
              <a:buNone/>
            </a:pPr>
            <a:r>
              <a:rPr lang="ar" sz="1800" dirty="0"/>
              <a:t>• HTML, CSS, JavaScript.</a:t>
            </a:r>
            <a:endParaRPr sz="1800" dirty="0"/>
          </a:p>
          <a:p>
            <a:pPr marL="0" lvl="0" indent="0" algn="l" rtl="0">
              <a:lnSpc>
                <a:spcPct val="100000"/>
              </a:lnSpc>
              <a:spcBef>
                <a:spcPts val="600"/>
              </a:spcBef>
              <a:spcAft>
                <a:spcPts val="0"/>
              </a:spcAft>
              <a:buSzPts val="2400"/>
              <a:buNone/>
            </a:pPr>
            <a:endParaRPr sz="1800" dirty="0"/>
          </a:p>
        </p:txBody>
      </p:sp>
      <p:sp>
        <p:nvSpPr>
          <p:cNvPr id="4005" name="Google Shape;4005;p35"/>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17</a:t>
            </a:fld>
            <a:endParaRPr/>
          </a:p>
        </p:txBody>
      </p:sp>
      <p:grpSp>
        <p:nvGrpSpPr>
          <p:cNvPr id="4006" name="Google Shape;4006;p35"/>
          <p:cNvGrpSpPr/>
          <p:nvPr/>
        </p:nvGrpSpPr>
        <p:grpSpPr>
          <a:xfrm>
            <a:off x="3139824" y="1317342"/>
            <a:ext cx="4542205" cy="2661224"/>
            <a:chOff x="1177450" y="241631"/>
            <a:chExt cx="6173152" cy="3616776"/>
          </a:xfrm>
        </p:grpSpPr>
        <p:sp>
          <p:nvSpPr>
            <p:cNvPr id="4007" name="Google Shape;4007;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8" name="Google Shape;4008;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9" name="Google Shape;4009;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0" name="Google Shape;4010;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4011" name="Google Shape;4011;p35"/>
          <p:cNvPicPr preferRelativeResize="0"/>
          <p:nvPr/>
        </p:nvPicPr>
        <p:blipFill rotWithShape="1">
          <a:blip r:embed="rId3">
            <a:alphaModFix/>
          </a:blip>
          <a:srcRect t="25540" b="65254"/>
          <a:stretch/>
        </p:blipFill>
        <p:spPr>
          <a:xfrm>
            <a:off x="3645650" y="1456712"/>
            <a:ext cx="3530550" cy="2248275"/>
          </a:xfrm>
          <a:prstGeom prst="rect">
            <a:avLst/>
          </a:prstGeom>
          <a:noFill/>
          <a:ln>
            <a:noFill/>
          </a:ln>
        </p:spPr>
      </p:pic>
      <p:pic>
        <p:nvPicPr>
          <p:cNvPr id="4012" name="Google Shape;4012;p35"/>
          <p:cNvPicPr preferRelativeResize="0"/>
          <p:nvPr/>
        </p:nvPicPr>
        <p:blipFill rotWithShape="1">
          <a:blip r:embed="rId4">
            <a:alphaModFix/>
          </a:blip>
          <a:srcRect/>
          <a:stretch/>
        </p:blipFill>
        <p:spPr>
          <a:xfrm>
            <a:off x="3855099" y="1604049"/>
            <a:ext cx="806200" cy="806200"/>
          </a:xfrm>
          <a:prstGeom prst="rect">
            <a:avLst/>
          </a:prstGeom>
          <a:noFill/>
          <a:ln>
            <a:noFill/>
          </a:ln>
        </p:spPr>
      </p:pic>
      <p:pic>
        <p:nvPicPr>
          <p:cNvPr id="4013" name="Google Shape;4013;p35"/>
          <p:cNvPicPr preferRelativeResize="0"/>
          <p:nvPr/>
        </p:nvPicPr>
        <p:blipFill rotWithShape="1">
          <a:blip r:embed="rId5">
            <a:alphaModFix/>
          </a:blip>
          <a:srcRect/>
          <a:stretch/>
        </p:blipFill>
        <p:spPr>
          <a:xfrm>
            <a:off x="4902400" y="1547100"/>
            <a:ext cx="1439825" cy="1245650"/>
          </a:xfrm>
          <a:prstGeom prst="rect">
            <a:avLst/>
          </a:prstGeom>
          <a:noFill/>
          <a:ln>
            <a:noFill/>
          </a:ln>
        </p:spPr>
      </p:pic>
      <p:pic>
        <p:nvPicPr>
          <p:cNvPr id="4014" name="Google Shape;4014;p35"/>
          <p:cNvPicPr preferRelativeResize="0"/>
          <p:nvPr/>
        </p:nvPicPr>
        <p:blipFill rotWithShape="1">
          <a:blip r:embed="rId6">
            <a:alphaModFix/>
          </a:blip>
          <a:srcRect/>
          <a:stretch/>
        </p:blipFill>
        <p:spPr>
          <a:xfrm>
            <a:off x="4823425" y="2604463"/>
            <a:ext cx="861375" cy="861375"/>
          </a:xfrm>
          <a:prstGeom prst="rect">
            <a:avLst/>
          </a:prstGeom>
          <a:noFill/>
          <a:ln>
            <a:noFill/>
          </a:ln>
        </p:spPr>
      </p:pic>
      <p:pic>
        <p:nvPicPr>
          <p:cNvPr id="4015" name="Google Shape;4015;p35"/>
          <p:cNvPicPr preferRelativeResize="0"/>
          <p:nvPr/>
        </p:nvPicPr>
        <p:blipFill rotWithShape="1">
          <a:blip r:embed="rId7">
            <a:alphaModFix/>
          </a:blip>
          <a:srcRect/>
          <a:stretch/>
        </p:blipFill>
        <p:spPr>
          <a:xfrm>
            <a:off x="5889675" y="2632050"/>
            <a:ext cx="806200" cy="806200"/>
          </a:xfrm>
          <a:prstGeom prst="rect">
            <a:avLst/>
          </a:prstGeom>
          <a:noFill/>
          <a:ln>
            <a:noFill/>
          </a:ln>
        </p:spPr>
      </p:pic>
      <p:pic>
        <p:nvPicPr>
          <p:cNvPr id="4016" name="Google Shape;4016;p35"/>
          <p:cNvPicPr preferRelativeResize="0"/>
          <p:nvPr/>
        </p:nvPicPr>
        <p:blipFill rotWithShape="1">
          <a:blip r:embed="rId8">
            <a:alphaModFix/>
          </a:blip>
          <a:srcRect/>
          <a:stretch/>
        </p:blipFill>
        <p:spPr>
          <a:xfrm>
            <a:off x="3827513" y="2604463"/>
            <a:ext cx="861375" cy="861375"/>
          </a:xfrm>
          <a:prstGeom prst="rect">
            <a:avLst/>
          </a:prstGeom>
          <a:noFill/>
          <a:ln>
            <a:noFill/>
          </a:ln>
        </p:spPr>
      </p:pic>
    </p:spTree>
    <p:extLst>
      <p:ext uri="{BB962C8B-B14F-4D97-AF65-F5344CB8AC3E}">
        <p14:creationId xmlns:p14="http://schemas.microsoft.com/office/powerpoint/2010/main" val="343598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100000">
              <a:schemeClr val="accent5">
                <a:lumMod val="90000"/>
                <a:lumOff val="10000"/>
              </a:schemeClr>
            </a:gs>
          </a:gsLst>
          <a:path path="circle">
            <a:fillToRect l="50000" t="50000" r="50000" b="50000"/>
          </a:path>
          <a:tileRect/>
        </a:gradFill>
        <a:effectLst/>
      </p:bgPr>
    </p:bg>
    <p:spTree>
      <p:nvGrpSpPr>
        <p:cNvPr id="1" name="Shape 4020"/>
        <p:cNvGrpSpPr/>
        <p:nvPr/>
      </p:nvGrpSpPr>
      <p:grpSpPr>
        <a:xfrm>
          <a:off x="0" y="0"/>
          <a:ext cx="0" cy="0"/>
          <a:chOff x="0" y="0"/>
          <a:chExt cx="0" cy="0"/>
        </a:xfrm>
      </p:grpSpPr>
      <p:sp>
        <p:nvSpPr>
          <p:cNvPr id="4021" name="Google Shape;4021;p36"/>
          <p:cNvSpPr txBox="1"/>
          <p:nvPr/>
        </p:nvSpPr>
        <p:spPr>
          <a:xfrm>
            <a:off x="2532675" y="1516925"/>
            <a:ext cx="3757200" cy="73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700"/>
              <a:buFont typeface="Arial"/>
              <a:buNone/>
            </a:pPr>
            <a:r>
              <a:rPr lang="ar" sz="4700" b="1" i="0" u="none" strike="noStrike" cap="none">
                <a:solidFill>
                  <a:srgbClr val="434343"/>
                </a:solidFill>
                <a:latin typeface="Montserrat"/>
                <a:ea typeface="Montserrat"/>
                <a:cs typeface="Montserrat"/>
                <a:sym typeface="Montserrat"/>
              </a:rPr>
              <a:t>Thank You!</a:t>
            </a:r>
            <a:endParaRPr sz="4700" b="1" i="0" u="none" strike="noStrike" cap="none">
              <a:solidFill>
                <a:srgbClr val="434343"/>
              </a:solidFill>
              <a:latin typeface="Montserrat"/>
              <a:ea typeface="Montserrat"/>
              <a:cs typeface="Montserrat"/>
              <a:sym typeface="Montserrat"/>
            </a:endParaRPr>
          </a:p>
        </p:txBody>
      </p:sp>
      <p:sp>
        <p:nvSpPr>
          <p:cNvPr id="4022" name="Google Shape;4022;p3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18</a:t>
            </a:fld>
            <a:endParaRPr/>
          </a:p>
        </p:txBody>
      </p:sp>
      <p:sp>
        <p:nvSpPr>
          <p:cNvPr id="4023" name="Google Shape;4023;p36"/>
          <p:cNvSpPr txBox="1"/>
          <p:nvPr/>
        </p:nvSpPr>
        <p:spPr>
          <a:xfrm>
            <a:off x="3022950" y="2682275"/>
            <a:ext cx="3098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600"/>
              </a:spcBef>
              <a:spcAft>
                <a:spcPts val="0"/>
              </a:spcAft>
              <a:buClr>
                <a:srgbClr val="000000"/>
              </a:buClr>
              <a:buSzPts val="3600"/>
              <a:buFont typeface="Arial"/>
              <a:buNone/>
            </a:pPr>
            <a:r>
              <a:rPr lang="ar" sz="3600" b="0" i="0" u="none" strike="noStrike" cap="none">
                <a:solidFill>
                  <a:schemeClr val="lt1"/>
                </a:solidFill>
                <a:latin typeface="Titillium Web Light"/>
                <a:ea typeface="Titillium Web Light"/>
                <a:cs typeface="Titillium Web Light"/>
                <a:sym typeface="Titillium Web Light"/>
              </a:rPr>
              <a:t>Any questions?</a:t>
            </a:r>
            <a:endParaRPr sz="1400" b="0" i="0" u="none" strike="noStrike" cap="none">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2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ar" sz="4500" dirty="0"/>
              <a:t>Content</a:t>
            </a:r>
            <a:endParaRPr sz="4500" dirty="0"/>
          </a:p>
        </p:txBody>
      </p:sp>
      <p:sp>
        <p:nvSpPr>
          <p:cNvPr id="3889" name="Google Shape;3889;p26"/>
          <p:cNvSpPr txBox="1">
            <a:spLocks noGrp="1"/>
          </p:cNvSpPr>
          <p:nvPr>
            <p:ph type="body" idx="1"/>
          </p:nvPr>
        </p:nvSpPr>
        <p:spPr>
          <a:xfrm>
            <a:off x="718300" y="1762650"/>
            <a:ext cx="6595200" cy="2200500"/>
          </a:xfrm>
          <a:prstGeom prst="rect">
            <a:avLst/>
          </a:prstGeom>
          <a:noFill/>
          <a:ln>
            <a:noFill/>
          </a:ln>
        </p:spPr>
        <p:txBody>
          <a:bodyPr spcFirstLastPara="1" wrap="square" lIns="91425" tIns="91425" rIns="91425" bIns="91425" anchor="t" anchorCtr="0">
            <a:noAutofit/>
          </a:bodyPr>
          <a:lstStyle/>
          <a:p>
            <a:pPr marL="565150" lvl="0" indent="-457200" algn="l" rtl="0">
              <a:lnSpc>
                <a:spcPct val="100000"/>
              </a:lnSpc>
              <a:spcBef>
                <a:spcPts val="60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Introduction</a:t>
            </a:r>
            <a:endParaRPr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Goal of project</a:t>
            </a:r>
            <a:endParaRPr lang="en-US"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Workflow</a:t>
            </a: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Data Collection</a:t>
            </a: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ar" sz="1900" b="1" dirty="0">
                <a:latin typeface="Titillium Web"/>
                <a:ea typeface="Titillium Web"/>
                <a:cs typeface="Titillium Web"/>
                <a:sym typeface="Titillium Web"/>
              </a:rPr>
              <a:t>Challenges</a:t>
            </a:r>
            <a:r>
              <a:rPr lang="en-US" sz="1900" b="1" dirty="0">
                <a:latin typeface="Titillium Web"/>
                <a:ea typeface="Titillium Web"/>
                <a:cs typeface="Titillium Web"/>
                <a:sym typeface="Titillium Web"/>
              </a:rPr>
              <a:t> and Decisions</a:t>
            </a:r>
            <a:endParaRPr sz="1900" b="1" dirty="0">
              <a:latin typeface="Titillium Web"/>
              <a:ea typeface="Titillium Web"/>
              <a:cs typeface="Titillium Web"/>
              <a:sym typeface="Titillium Web"/>
            </a:endParaRPr>
          </a:p>
          <a:p>
            <a:pPr marL="565150" lvl="0" indent="-457200" algn="l" rtl="0">
              <a:lnSpc>
                <a:spcPct val="100000"/>
              </a:lnSpc>
              <a:spcBef>
                <a:spcPts val="0"/>
              </a:spcBef>
              <a:spcAft>
                <a:spcPts val="0"/>
              </a:spcAft>
              <a:buClr>
                <a:schemeClr val="accent2">
                  <a:lumMod val="75000"/>
                </a:schemeClr>
              </a:buClr>
              <a:buSzPts val="1900"/>
              <a:buFont typeface="+mj-lt"/>
              <a:buAutoNum type="arabicPeriod"/>
            </a:pPr>
            <a:r>
              <a:rPr lang="en-US" sz="1900" b="1" dirty="0">
                <a:latin typeface="Titillium Web"/>
                <a:ea typeface="Titillium Web"/>
                <a:cs typeface="Titillium Web"/>
                <a:sym typeface="Titillium Web"/>
              </a:rPr>
              <a:t>Plans for Next Semester</a:t>
            </a:r>
            <a:endParaRPr sz="1900" b="1" dirty="0">
              <a:latin typeface="Titillium Web"/>
              <a:ea typeface="Titillium Web"/>
              <a:cs typeface="Titillium Web"/>
              <a:sym typeface="Titillium Web"/>
            </a:endParaRPr>
          </a:p>
        </p:txBody>
      </p:sp>
      <p:sp>
        <p:nvSpPr>
          <p:cNvPr id="3890" name="Google Shape;3890;p26"/>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4"/>
        <p:cNvGrpSpPr/>
        <p:nvPr/>
      </p:nvGrpSpPr>
      <p:grpSpPr>
        <a:xfrm>
          <a:off x="0" y="0"/>
          <a:ext cx="0" cy="0"/>
          <a:chOff x="0" y="0"/>
          <a:chExt cx="0" cy="0"/>
        </a:xfrm>
      </p:grpSpPr>
      <p:sp>
        <p:nvSpPr>
          <p:cNvPr id="3895" name="Google Shape;3895;p27"/>
          <p:cNvSpPr txBox="1">
            <a:spLocks noGrp="1"/>
          </p:cNvSpPr>
          <p:nvPr>
            <p:ph type="ctrTitle" idx="4294967295"/>
          </p:nvPr>
        </p:nvSpPr>
        <p:spPr>
          <a:xfrm>
            <a:off x="3395825" y="407750"/>
            <a:ext cx="4362288"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Dosis Light"/>
              <a:buNone/>
            </a:pPr>
            <a:r>
              <a:rPr lang="en-US" sz="6000" b="0" i="0" u="none" strike="noStrike" cap="none" dirty="0">
                <a:solidFill>
                  <a:schemeClr val="dk2"/>
                </a:solidFill>
                <a:latin typeface="Dosis Light"/>
                <a:ea typeface="Dosis Light"/>
                <a:cs typeface="Dosis Light"/>
                <a:sym typeface="Dosis Light"/>
              </a:rPr>
              <a:t>1. </a:t>
            </a:r>
            <a:r>
              <a:rPr lang="ar" sz="6000" b="0" i="0" u="none" strike="noStrike" cap="none" dirty="0">
                <a:solidFill>
                  <a:schemeClr val="dk2"/>
                </a:solidFill>
                <a:latin typeface="Dosis Light"/>
                <a:ea typeface="Dosis Light"/>
                <a:cs typeface="Dosis Light"/>
                <a:sym typeface="Dosis Light"/>
              </a:rPr>
              <a:t>Introduction</a:t>
            </a:r>
            <a:endParaRPr sz="6000" b="0" i="0" u="none" strike="noStrike" cap="none" dirty="0">
              <a:solidFill>
                <a:schemeClr val="dk2"/>
              </a:solidFill>
              <a:latin typeface="Dosis Light"/>
              <a:ea typeface="Dosis Light"/>
              <a:cs typeface="Dosis Light"/>
              <a:sym typeface="Dosis Light"/>
            </a:endParaRPr>
          </a:p>
        </p:txBody>
      </p:sp>
      <p:sp>
        <p:nvSpPr>
          <p:cNvPr id="3896" name="Google Shape;3896;p27"/>
          <p:cNvSpPr txBox="1">
            <a:spLocks noGrp="1"/>
          </p:cNvSpPr>
          <p:nvPr>
            <p:ph type="subTitle" idx="4294967295"/>
          </p:nvPr>
        </p:nvSpPr>
        <p:spPr>
          <a:xfrm>
            <a:off x="3395825" y="1797925"/>
            <a:ext cx="4114500" cy="212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1100"/>
              <a:buFont typeface="Arial"/>
              <a:buNone/>
            </a:pPr>
            <a:r>
              <a:rPr lang="en-US" sz="1400" dirty="0">
                <a:solidFill>
                  <a:schemeClr val="bg2">
                    <a:lumMod val="25000"/>
                  </a:schemeClr>
                </a:solidFill>
              </a:rPr>
              <a:t>Communication between humans is a form of life, as we do this every single day and we may need to communicate with people who don’t speak the same language as ours, but despite the many languages, communication has become easier because of translators.</a:t>
            </a:r>
            <a:endParaRPr sz="1700" b="0" i="0" u="none" strike="noStrike" cap="none" dirty="0">
              <a:solidFill>
                <a:schemeClr val="dk1"/>
              </a:solidFill>
              <a:latin typeface="Titillium Web Light"/>
              <a:ea typeface="Titillium Web Light"/>
              <a:cs typeface="Titillium Web Light"/>
              <a:sym typeface="Titillium Web Light"/>
            </a:endParaRPr>
          </a:p>
        </p:txBody>
      </p:sp>
      <p:sp>
        <p:nvSpPr>
          <p:cNvPr id="3897" name="Google Shape;3897;p27"/>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ar"/>
              <a:t>3</a:t>
            </a:fld>
            <a:endParaRPr/>
          </a:p>
        </p:txBody>
      </p:sp>
      <p:sp>
        <p:nvSpPr>
          <p:cNvPr id="3898" name="Google Shape;3898;p27"/>
          <p:cNvSpPr txBox="1"/>
          <p:nvPr/>
        </p:nvSpPr>
        <p:spPr>
          <a:xfrm>
            <a:off x="3395825" y="4067100"/>
            <a:ext cx="4219200" cy="615600"/>
          </a:xfrm>
          <a:prstGeom prst="rect">
            <a:avLst/>
          </a:prstGeom>
          <a:noFill/>
          <a:ln>
            <a:noFill/>
          </a:ln>
        </p:spPr>
        <p:txBody>
          <a:bodyPr spcFirstLastPara="1" wrap="square" lIns="91425" tIns="91425" rIns="91425" bIns="91425" anchor="t" anchorCtr="0">
            <a:spAutoFit/>
          </a:bodyPr>
          <a:lstStyle/>
          <a:p>
            <a:r>
              <a:rPr lang="en-US" b="1" dirty="0">
                <a:solidFill>
                  <a:schemeClr val="bg2">
                    <a:lumMod val="25000"/>
                  </a:schemeClr>
                </a:solidFill>
                <a:latin typeface="Baskerville Old Face" panose="02020602080505020303" pitchFamily="18" charset="0"/>
              </a:rPr>
              <a:t>Now, what about the deaf and dumb people, couldn't it be easier to communicate with them..?</a:t>
            </a:r>
            <a:endParaRPr kumimoji="0" lang="en-US" sz="1400" b="0" i="0" u="none" strike="noStrike" kern="1200" cap="none" spc="0" normalizeH="0" baseline="0" noProof="0" dirty="0">
              <a:ln>
                <a:noFill/>
              </a:ln>
              <a:solidFill>
                <a:schemeClr val="bg2">
                  <a:lumMod val="25000"/>
                </a:schemeClr>
              </a:solidFill>
              <a:effectLst/>
              <a:uLnTx/>
              <a:uFillTx/>
              <a:latin typeface="Baskerville Old Face" panose="02020602080505020303" pitchFamily="18" charset="0"/>
            </a:endParaRPr>
          </a:p>
        </p:txBody>
      </p:sp>
      <p:pic>
        <p:nvPicPr>
          <p:cNvPr id="3899" name="Google Shape;3899;p27"/>
          <p:cNvPicPr preferRelativeResize="0"/>
          <p:nvPr/>
        </p:nvPicPr>
        <p:blipFill rotWithShape="1">
          <a:blip r:embed="rId3">
            <a:alphaModFix/>
          </a:blip>
          <a:srcRect/>
          <a:stretch/>
        </p:blipFill>
        <p:spPr>
          <a:xfrm>
            <a:off x="242225" y="1402038"/>
            <a:ext cx="2911875" cy="291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1166274" y="38172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2. </a:t>
            </a:r>
            <a:r>
              <a:rPr lang="ar" sz="5400" dirty="0"/>
              <a:t>Goal Of Project</a:t>
            </a:r>
            <a:endParaRPr sz="5400" dirty="0"/>
          </a:p>
        </p:txBody>
      </p:sp>
      <p:sp>
        <p:nvSpPr>
          <p:cNvPr id="3916" name="Google Shape;3916;p29"/>
          <p:cNvSpPr txBox="1"/>
          <p:nvPr/>
        </p:nvSpPr>
        <p:spPr>
          <a:xfrm>
            <a:off x="1235100" y="1406450"/>
            <a:ext cx="5430019" cy="1908184"/>
          </a:xfrm>
          <a:prstGeom prst="rect">
            <a:avLst/>
          </a:prstGeom>
          <a:noFill/>
          <a:ln>
            <a:noFill/>
          </a:ln>
        </p:spPr>
        <p:txBody>
          <a:bodyPr spcFirstLastPara="1" wrap="square" lIns="91425" tIns="91425" rIns="91425" bIns="91425" anchor="t" anchorCtr="0">
            <a:spAutoFit/>
          </a:bodyPr>
          <a:lstStyle/>
          <a:p>
            <a:r>
              <a:rPr lang="en-US" dirty="0">
                <a:solidFill>
                  <a:schemeClr val="bg2">
                    <a:lumMod val="25000"/>
                  </a:schemeClr>
                </a:solidFill>
              </a:rPr>
              <a:t>We are going to build a software application as a real time translator for the ASL using the CNN-based detection models with the technique of transfer learning.</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Titillium Web Light"/>
              <a:ea typeface="Titillium Web Light"/>
              <a:cs typeface="Titillium Web Light"/>
              <a:sym typeface="Titillium Web Ligh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tillium Web Light"/>
              <a:ea typeface="Titillium Web Light"/>
              <a:cs typeface="Titillium Web Light"/>
              <a:sym typeface="Titillium Web Light"/>
            </a:endParaRPr>
          </a:p>
          <a:p>
            <a:r>
              <a:rPr lang="en-US" b="1" dirty="0">
                <a:solidFill>
                  <a:schemeClr val="bg2">
                    <a:lumMod val="25000"/>
                  </a:schemeClr>
                </a:solidFill>
                <a:latin typeface="Baskerville Old Face" panose="02020602080505020303" pitchFamily="18" charset="0"/>
              </a:rPr>
              <a:t>This translator is going to recognize the ASL letters including the </a:t>
            </a:r>
            <a:endParaRPr lang="en-US" b="1" dirty="0" smtClean="0">
              <a:solidFill>
                <a:schemeClr val="bg2">
                  <a:lumMod val="25000"/>
                </a:schemeClr>
              </a:solidFill>
              <a:latin typeface="Baskerville Old Face" panose="02020602080505020303" pitchFamily="18" charset="0"/>
            </a:endParaRPr>
          </a:p>
          <a:p>
            <a:r>
              <a:rPr lang="en-US" b="1" dirty="0" smtClean="0">
                <a:solidFill>
                  <a:schemeClr val="bg2">
                    <a:lumMod val="25000"/>
                  </a:schemeClr>
                </a:solidFill>
                <a:latin typeface="Baskerville Old Face" panose="02020602080505020303" pitchFamily="18" charset="0"/>
              </a:rPr>
              <a:t>dynamic </a:t>
            </a:r>
            <a:r>
              <a:rPr lang="en-US" b="1" dirty="0">
                <a:solidFill>
                  <a:schemeClr val="bg2">
                    <a:lumMod val="25000"/>
                  </a:schemeClr>
                </a:solidFill>
                <a:latin typeface="Baskerville Old Face" panose="02020602080505020303" pitchFamily="18" charset="0"/>
              </a:rPr>
              <a:t>ones, digits and some agreed on words, Not sentences.</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tillium Web Light"/>
              <a:ea typeface="Titillium Web Light"/>
              <a:cs typeface="Titillium Web Light"/>
              <a:sym typeface="Titillium We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1166274" y="38172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Why The ASL ..!</a:t>
            </a:r>
            <a:endParaRPr sz="5400" dirty="0"/>
          </a:p>
        </p:txBody>
      </p:sp>
      <p:sp>
        <p:nvSpPr>
          <p:cNvPr id="3916" name="Google Shape;3916;p29"/>
          <p:cNvSpPr txBox="1"/>
          <p:nvPr/>
        </p:nvSpPr>
        <p:spPr>
          <a:xfrm>
            <a:off x="1235100" y="1406450"/>
            <a:ext cx="5258569" cy="1169521"/>
          </a:xfrm>
          <a:prstGeom prst="rect">
            <a:avLst/>
          </a:prstGeom>
          <a:noFill/>
          <a:ln>
            <a:noFill/>
          </a:ln>
        </p:spPr>
        <p:txBody>
          <a:bodyPr spcFirstLastPara="1" wrap="square" lIns="91425" tIns="91425" rIns="91425" bIns="91425" anchor="t" anchorCtr="0">
            <a:spAutoFit/>
          </a:bodyPr>
          <a:lstStyle/>
          <a:p>
            <a:r>
              <a:rPr lang="en-US" sz="1600" b="1" dirty="0">
                <a:solidFill>
                  <a:schemeClr val="bg2">
                    <a:lumMod val="25000"/>
                  </a:schemeClr>
                </a:solidFill>
                <a:latin typeface="Dosis Light" pitchFamily="2" charset="0"/>
              </a:rPr>
              <a:t>We decided to use the American sign </a:t>
            </a:r>
            <a:r>
              <a:rPr lang="en-US" sz="1600" b="1" dirty="0" smtClean="0">
                <a:solidFill>
                  <a:schemeClr val="bg2">
                    <a:lumMod val="25000"/>
                  </a:schemeClr>
                </a:solidFill>
                <a:latin typeface="Dosis Light" pitchFamily="2" charset="0"/>
              </a:rPr>
              <a:t>language as :</a:t>
            </a:r>
            <a:endParaRPr lang="en-US" sz="1600" b="1" dirty="0">
              <a:solidFill>
                <a:schemeClr val="bg2">
                  <a:lumMod val="25000"/>
                </a:schemeClr>
              </a:solidFill>
              <a:latin typeface="Dosis Light" pitchFamily="2" charset="0"/>
            </a:endParaRPr>
          </a:p>
          <a:p>
            <a:pPr lvl="4"/>
            <a:endParaRPr lang="en-US" sz="1600" b="1" dirty="0">
              <a:solidFill>
                <a:schemeClr val="bg2">
                  <a:lumMod val="25000"/>
                </a:schemeClr>
              </a:solidFill>
              <a:latin typeface="Dosis Light" pitchFamily="2" charset="0"/>
            </a:endParaRPr>
          </a:p>
          <a:p>
            <a:pPr lvl="4"/>
            <a:r>
              <a:rPr lang="en-US" sz="1600" b="1" dirty="0">
                <a:solidFill>
                  <a:schemeClr val="bg2">
                    <a:lumMod val="25000"/>
                  </a:schemeClr>
                </a:solidFill>
                <a:latin typeface="Dosis Light" pitchFamily="2" charset="0"/>
              </a:rPr>
              <a:t>1. The huge amount of data available.</a:t>
            </a:r>
          </a:p>
          <a:p>
            <a:pPr lvl="3"/>
            <a:r>
              <a:rPr lang="en-US" sz="1600" b="1" dirty="0">
                <a:solidFill>
                  <a:schemeClr val="bg2">
                    <a:lumMod val="25000"/>
                  </a:schemeClr>
                </a:solidFill>
                <a:latin typeface="Dosis Light" pitchFamily="2" charset="0"/>
              </a:rPr>
              <a:t>2. It’s the most widely used sign language.</a:t>
            </a:r>
          </a:p>
        </p:txBody>
      </p:sp>
      <p:pic>
        <p:nvPicPr>
          <p:cNvPr id="3917" name="Google Shape;3917;p29"/>
          <p:cNvPicPr preferRelativeResize="0"/>
          <p:nvPr/>
        </p:nvPicPr>
        <p:blipFill rotWithShape="1">
          <a:blip r:embed="rId3">
            <a:alphaModFix/>
          </a:blip>
          <a:srcRect t="16042"/>
          <a:stretch/>
        </p:blipFill>
        <p:spPr>
          <a:xfrm>
            <a:off x="2077625" y="3174625"/>
            <a:ext cx="2875000" cy="1908600"/>
          </a:xfrm>
          <a:prstGeom prst="rect">
            <a:avLst/>
          </a:prstGeom>
          <a:noFill/>
          <a:ln>
            <a:noFill/>
          </a:ln>
        </p:spPr>
      </p:pic>
    </p:spTree>
    <p:extLst>
      <p:ext uri="{BB962C8B-B14F-4D97-AF65-F5344CB8AC3E}">
        <p14:creationId xmlns:p14="http://schemas.microsoft.com/office/powerpoint/2010/main" val="155677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sp>
        <p:nvSpPr>
          <p:cNvPr id="3915" name="Google Shape;3915;p29"/>
          <p:cNvSpPr txBox="1">
            <a:spLocks noGrp="1"/>
          </p:cNvSpPr>
          <p:nvPr>
            <p:ph type="ctrTitle"/>
          </p:nvPr>
        </p:nvSpPr>
        <p:spPr>
          <a:xfrm>
            <a:off x="437742" y="307385"/>
            <a:ext cx="5063075" cy="924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5400" dirty="0"/>
              <a:t>3. Workflow</a:t>
            </a:r>
            <a:endParaRPr sz="5400" dirty="0"/>
          </a:p>
        </p:txBody>
      </p:sp>
      <p:sp>
        <p:nvSpPr>
          <p:cNvPr id="14" name="TextBox 13">
            <a:extLst>
              <a:ext uri="{FF2B5EF4-FFF2-40B4-BE49-F238E27FC236}">
                <a16:creationId xmlns:a16="http://schemas.microsoft.com/office/drawing/2014/main" id="{CFFAD5FE-1A82-0FD1-D6D6-0958BA06BAC8}"/>
              </a:ext>
            </a:extLst>
          </p:cNvPr>
          <p:cNvSpPr txBox="1"/>
          <p:nvPr/>
        </p:nvSpPr>
        <p:spPr>
          <a:xfrm>
            <a:off x="950119" y="1421606"/>
            <a:ext cx="3100387" cy="2677656"/>
          </a:xfrm>
          <a:prstGeom prst="rect">
            <a:avLst/>
          </a:prstGeom>
          <a:noFill/>
        </p:spPr>
        <p:txBody>
          <a:bodyPr wrap="square" rtlCol="0">
            <a:spAutoFit/>
          </a:bodyPr>
          <a:lstStyle/>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Traditional CNN</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Faster R-CNN</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YOLO</a:t>
            </a:r>
          </a:p>
          <a:p>
            <a:pPr marL="342900" indent="-342900">
              <a:buClr>
                <a:schemeClr val="accent2">
                  <a:lumMod val="75000"/>
                </a:schemeClr>
              </a:buClr>
              <a:buFont typeface="Arial"/>
              <a:buAutoNum type="arabicPeriod"/>
            </a:pPr>
            <a:endParaRPr lang="en-US" sz="2400" dirty="0">
              <a:solidFill>
                <a:schemeClr val="accent4">
                  <a:lumMod val="75000"/>
                </a:schemeClr>
              </a:solidFill>
              <a:latin typeface="Century Gothic" panose="020B0502020202020204" pitchFamily="34" charset="0"/>
            </a:endParaRPr>
          </a:p>
          <a:p>
            <a:pPr marL="342900" indent="-342900">
              <a:buClr>
                <a:schemeClr val="accent2">
                  <a:lumMod val="75000"/>
                </a:schemeClr>
              </a:buClr>
              <a:buFont typeface="Arial"/>
              <a:buAutoNum type="arabicPeriod"/>
            </a:pPr>
            <a:r>
              <a:rPr lang="en-US" sz="2400" dirty="0">
                <a:solidFill>
                  <a:schemeClr val="accent4">
                    <a:lumMod val="75000"/>
                  </a:schemeClr>
                </a:solidFill>
                <a:latin typeface="Century Gothic" panose="020B0502020202020204" pitchFamily="34" charset="0"/>
              </a:rPr>
              <a:t>SSD</a:t>
            </a:r>
          </a:p>
        </p:txBody>
      </p:sp>
    </p:spTree>
    <p:extLst>
      <p:ext uri="{BB962C8B-B14F-4D97-AF65-F5344CB8AC3E}">
        <p14:creationId xmlns:p14="http://schemas.microsoft.com/office/powerpoint/2010/main" val="131754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4925921"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3.1. Traditional CNN</a:t>
            </a:r>
            <a:endParaRPr dirty="0"/>
          </a:p>
        </p:txBody>
      </p:sp>
      <p:sp>
        <p:nvSpPr>
          <p:cNvPr id="5" name="TextBox 4">
            <a:extLst>
              <a:ext uri="{FF2B5EF4-FFF2-40B4-BE49-F238E27FC236}">
                <a16:creationId xmlns:a16="http://schemas.microsoft.com/office/drawing/2014/main" id="{A27ED403-3CD0-7394-D94E-E9A3B94EF755}"/>
              </a:ext>
            </a:extLst>
          </p:cNvPr>
          <p:cNvSpPr txBox="1"/>
          <p:nvPr/>
        </p:nvSpPr>
        <p:spPr>
          <a:xfrm>
            <a:off x="290514" y="1100137"/>
            <a:ext cx="6260299" cy="2246769"/>
          </a:xfrm>
          <a:prstGeom prst="rect">
            <a:avLst/>
          </a:prstGeom>
          <a:noFill/>
        </p:spPr>
        <p:txBody>
          <a:bodyPr wrap="square">
            <a:spAutoFit/>
          </a:bodyPr>
          <a:lstStyle/>
          <a:p>
            <a:r>
              <a:rPr lang="en-US" dirty="0">
                <a:solidFill>
                  <a:schemeClr val="accent4">
                    <a:lumMod val="75000"/>
                  </a:schemeClr>
                </a:solidFill>
                <a:latin typeface="Century Gothic" panose="020B0502020202020204" pitchFamily="34" charset="0"/>
              </a:rPr>
              <a:t>We faced problems with this approach especially that we intend to build a real-time application:</a:t>
            </a:r>
          </a:p>
          <a:p>
            <a:endParaRPr lang="en-US" dirty="0">
              <a:solidFill>
                <a:schemeClr val="accent4">
                  <a:lumMod val="7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Hand detection in the real-time frame and cropping.</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Slow detection in the real time (1FPS without efficient hand cropping).</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No data available for the ASL words, which is needed with huge amount for the training.</a:t>
            </a:r>
          </a:p>
          <a:p>
            <a:endParaRPr lang="en-US" dirty="0">
              <a:solidFill>
                <a:schemeClr val="accent4">
                  <a:lumMod val="75000"/>
                </a:schemeClr>
              </a:solidFill>
              <a:latin typeface="Century Gothic" panose="020B0502020202020204" pitchFamily="34" charset="0"/>
            </a:endParaRPr>
          </a:p>
          <a:p>
            <a:r>
              <a:rPr lang="en-US" dirty="0">
                <a:solidFill>
                  <a:schemeClr val="accent4">
                    <a:lumMod val="75000"/>
                  </a:schemeClr>
                </a:solidFill>
                <a:latin typeface="Century Gothic" panose="020B0502020202020204" pitchFamily="34" charset="0"/>
              </a:rPr>
              <a:t>So, we claimed that it’s not widely used in the real-time applications.</a:t>
            </a:r>
          </a:p>
        </p:txBody>
      </p:sp>
      <p:cxnSp>
        <p:nvCxnSpPr>
          <p:cNvPr id="6" name="Прямая соединительная линия 6">
            <a:extLst>
              <a:ext uri="{FF2B5EF4-FFF2-40B4-BE49-F238E27FC236}">
                <a16:creationId xmlns:a16="http://schemas.microsoft.com/office/drawing/2014/main" id="{778A5DF5-136F-B820-D1DD-B6ED8E4B7A09}"/>
              </a:ext>
            </a:extLst>
          </p:cNvPr>
          <p:cNvCxnSpPr>
            <a:cxnSpLocks/>
          </p:cNvCxnSpPr>
          <p:nvPr/>
        </p:nvCxnSpPr>
        <p:spPr>
          <a:xfrm>
            <a:off x="228600" y="1057275"/>
            <a:ext cx="0" cy="3521869"/>
          </a:xfrm>
          <a:prstGeom prst="line">
            <a:avLst/>
          </a:prstGeom>
          <a:ln w="444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F304A1F-C313-A6A3-0A00-0673BE86D2B4}"/>
              </a:ext>
            </a:extLst>
          </p:cNvPr>
          <p:cNvSpPr txBox="1"/>
          <p:nvPr/>
        </p:nvSpPr>
        <p:spPr>
          <a:xfrm>
            <a:off x="290514" y="3495472"/>
            <a:ext cx="4632722" cy="523220"/>
          </a:xfrm>
          <a:prstGeom prst="rect">
            <a:avLst/>
          </a:prstGeom>
          <a:noFill/>
        </p:spPr>
        <p:txBody>
          <a:bodyPr wrap="square">
            <a:spAutoFit/>
          </a:bodyPr>
          <a:lstStyle/>
          <a:p>
            <a:pPr marL="285750" indent="-285750">
              <a:buFont typeface="Wingdings" panose="05000000000000000000" pitchFamily="2" charset="2"/>
              <a:buChar char="à"/>
            </a:pPr>
            <a:r>
              <a:rPr lang="en-US" dirty="0">
                <a:solidFill>
                  <a:schemeClr val="accent4">
                    <a:lumMod val="75000"/>
                  </a:schemeClr>
                </a:solidFill>
                <a:latin typeface="Century Gothic" panose="020B0502020202020204" pitchFamily="34" charset="0"/>
                <a:sym typeface="Wingdings" panose="05000000000000000000" pitchFamily="2" charset="2"/>
              </a:rPr>
              <a:t>Think about transfer learning &amp; object detection models.</a:t>
            </a:r>
          </a:p>
        </p:txBody>
      </p:sp>
    </p:spTree>
    <p:extLst>
      <p:ext uri="{BB962C8B-B14F-4D97-AF65-F5344CB8AC3E}">
        <p14:creationId xmlns:p14="http://schemas.microsoft.com/office/powerpoint/2010/main" val="7130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5848350"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3.2. Faster R-CNN Model</a:t>
            </a:r>
            <a:endParaRPr dirty="0"/>
          </a:p>
        </p:txBody>
      </p:sp>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815882"/>
          </a:xfrm>
          <a:prstGeom prst="rect">
            <a:avLst/>
          </a:prstGeom>
          <a:noFill/>
        </p:spPr>
        <p:txBody>
          <a:bodyPr wrap="square" rtlCol="0">
            <a:spAutoFit/>
          </a:bodyPr>
          <a:lstStyle/>
          <a:p>
            <a:r>
              <a:rPr lang="en-US" dirty="0">
                <a:solidFill>
                  <a:schemeClr val="accent4">
                    <a:lumMod val="75000"/>
                  </a:schemeClr>
                </a:solidFill>
                <a:latin typeface="Century Gothic" panose="020B0502020202020204" pitchFamily="34" charset="0"/>
              </a:rPr>
              <a:t>Two-stage Network, one stage for region proposal and the other one is for detection.</a:t>
            </a:r>
          </a:p>
          <a:p>
            <a:endParaRPr lang="en-US" dirty="0">
              <a:solidFill>
                <a:schemeClr val="accent4">
                  <a:lumMod val="75000"/>
                </a:schemeClr>
              </a:solidFill>
              <a:latin typeface="Century Gothic" panose="020B0502020202020204" pitchFamily="34" charset="0"/>
            </a:endParaRPr>
          </a:p>
          <a:p>
            <a:r>
              <a:rPr lang="en-US" dirty="0">
                <a:solidFill>
                  <a:schemeClr val="accent4">
                    <a:lumMod val="75000"/>
                  </a:schemeClr>
                </a:solidFill>
                <a:latin typeface="Century Gothic" panose="020B0502020202020204" pitchFamily="34" charset="0"/>
              </a:rPr>
              <a:t>Faster than the traditional CNN</a:t>
            </a:r>
          </a:p>
          <a:p>
            <a:endParaRPr lang="en-US" dirty="0">
              <a:solidFill>
                <a:schemeClr val="accent4">
                  <a:lumMod val="7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Traditional CNN 1FPS</a:t>
            </a:r>
          </a:p>
          <a:p>
            <a:pPr marL="285750" indent="-285750">
              <a:buFont typeface="Arial" panose="020B0604020202020204" pitchFamily="34" charset="0"/>
              <a:buChar char="•"/>
            </a:pPr>
            <a:r>
              <a:rPr lang="en-US" dirty="0">
                <a:solidFill>
                  <a:schemeClr val="accent4">
                    <a:lumMod val="75000"/>
                  </a:schemeClr>
                </a:solidFill>
                <a:latin typeface="Century Gothic" panose="020B0502020202020204" pitchFamily="34" charset="0"/>
              </a:rPr>
              <a:t>Faster R-CNN 7FPS</a:t>
            </a:r>
          </a:p>
        </p:txBody>
      </p:sp>
      <p:pic>
        <p:nvPicPr>
          <p:cNvPr id="4" name="Picture 3" descr="Diagram, engineering drawing&#10;&#10;Description automatically generated">
            <a:extLst>
              <a:ext uri="{FF2B5EF4-FFF2-40B4-BE49-F238E27FC236}">
                <a16:creationId xmlns:a16="http://schemas.microsoft.com/office/drawing/2014/main" id="{06BAF4D1-71E7-C7EC-8DA5-224ECFDDFB84}"/>
              </a:ext>
            </a:extLst>
          </p:cNvPr>
          <p:cNvPicPr>
            <a:picLocks noChangeAspect="1"/>
          </p:cNvPicPr>
          <p:nvPr/>
        </p:nvPicPr>
        <p:blipFill>
          <a:blip r:embed="rId3"/>
          <a:stretch>
            <a:fillRect/>
          </a:stretch>
        </p:blipFill>
        <p:spPr>
          <a:xfrm>
            <a:off x="3738378" y="1622957"/>
            <a:ext cx="3191060" cy="3316423"/>
          </a:xfrm>
          <a:prstGeom prst="rect">
            <a:avLst/>
          </a:prstGeom>
        </p:spPr>
      </p:pic>
    </p:spTree>
    <p:extLst>
      <p:ext uri="{BB962C8B-B14F-4D97-AF65-F5344CB8AC3E}">
        <p14:creationId xmlns:p14="http://schemas.microsoft.com/office/powerpoint/2010/main" val="318210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sp>
        <p:nvSpPr>
          <p:cNvPr id="3940" name="Google Shape;3940;p31"/>
          <p:cNvSpPr txBox="1">
            <a:spLocks noGrp="1"/>
          </p:cNvSpPr>
          <p:nvPr>
            <p:ph type="ctrTitle"/>
          </p:nvPr>
        </p:nvSpPr>
        <p:spPr>
          <a:xfrm>
            <a:off x="152400" y="81777"/>
            <a:ext cx="4298156" cy="8697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dirty="0"/>
              <a:t>3.3. YOLO Model</a:t>
            </a:r>
            <a:endParaRPr dirty="0"/>
          </a:p>
        </p:txBody>
      </p:sp>
      <p:pic>
        <p:nvPicPr>
          <p:cNvPr id="3941" name="Google Shape;3941;p31"/>
          <p:cNvPicPr preferRelativeResize="0"/>
          <p:nvPr/>
        </p:nvPicPr>
        <p:blipFill rotWithShape="1">
          <a:blip r:embed="rId3"/>
          <a:srcRect t="795" b="21887"/>
          <a:stretch/>
        </p:blipFill>
        <p:spPr>
          <a:xfrm>
            <a:off x="76594" y="2485828"/>
            <a:ext cx="6497976" cy="2224600"/>
          </a:xfrm>
          <a:prstGeom prst="rect">
            <a:avLst/>
          </a:prstGeom>
          <a:noFill/>
          <a:ln>
            <a:noFill/>
          </a:ln>
        </p:spPr>
      </p:pic>
      <p:sp>
        <p:nvSpPr>
          <p:cNvPr id="2" name="TextBox 1">
            <a:extLst>
              <a:ext uri="{FF2B5EF4-FFF2-40B4-BE49-F238E27FC236}">
                <a16:creationId xmlns:a16="http://schemas.microsoft.com/office/drawing/2014/main" id="{F18D8AAD-F8B2-FF55-AFEB-C96F0110020E}"/>
              </a:ext>
            </a:extLst>
          </p:cNvPr>
          <p:cNvSpPr txBox="1"/>
          <p:nvPr/>
        </p:nvSpPr>
        <p:spPr>
          <a:xfrm>
            <a:off x="557560" y="1077951"/>
            <a:ext cx="3724507" cy="1384995"/>
          </a:xfrm>
          <a:prstGeom prst="rect">
            <a:avLst/>
          </a:prstGeom>
          <a:noFill/>
        </p:spPr>
        <p:txBody>
          <a:bodyPr wrap="square" rtlCol="0">
            <a:spAutoFit/>
          </a:bodyPr>
          <a:lstStyle/>
          <a:p>
            <a:r>
              <a:rPr lang="en-US" sz="1400" dirty="0">
                <a:solidFill>
                  <a:schemeClr val="accent4">
                    <a:lumMod val="75000"/>
                  </a:schemeClr>
                </a:solidFill>
                <a:latin typeface="Century Gothic" panose="020B0502020202020204" pitchFamily="34" charset="0"/>
              </a:rPr>
              <a:t>Single-stage Network, depends on the anchor boxes instead of the stage of the region proposal.</a:t>
            </a:r>
          </a:p>
          <a:p>
            <a:endParaRPr lang="en-US" sz="1400" dirty="0">
              <a:solidFill>
                <a:schemeClr val="accent4">
                  <a:lumMod val="75000"/>
                </a:schemeClr>
              </a:solidFill>
              <a:latin typeface="Century Gothic" panose="020B0502020202020204" pitchFamily="34" charset="0"/>
            </a:endParaRPr>
          </a:p>
          <a:p>
            <a:r>
              <a:rPr lang="en-US" sz="1400" dirty="0">
                <a:solidFill>
                  <a:schemeClr val="accent4">
                    <a:lumMod val="75000"/>
                  </a:schemeClr>
                </a:solidFill>
                <a:latin typeface="Century Gothic" panose="020B0502020202020204" pitchFamily="34" charset="0"/>
              </a:rPr>
              <a:t>Faster than Faster R-CNN</a:t>
            </a:r>
          </a:p>
          <a:p>
            <a:endParaRPr lang="en-US" dirty="0">
              <a:solidFill>
                <a:schemeClr val="accent4">
                  <a:lumMod val="75000"/>
                </a:schemeClr>
              </a:solidFill>
            </a:endParaRPr>
          </a:p>
        </p:txBody>
      </p:sp>
    </p:spTree>
    <p:extLst>
      <p:ext uri="{BB962C8B-B14F-4D97-AF65-F5344CB8AC3E}">
        <p14:creationId xmlns:p14="http://schemas.microsoft.com/office/powerpoint/2010/main" val="25962699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705</Words>
  <Application>Microsoft Office PowerPoint</Application>
  <PresentationFormat>On-screen Show (16:9)</PresentationFormat>
  <Paragraphs>112</Paragraphs>
  <Slides>18</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Montserrat</vt:lpstr>
      <vt:lpstr>Dosis Light</vt:lpstr>
      <vt:lpstr>Arial Narrow</vt:lpstr>
      <vt:lpstr>Baskerville Old Face</vt:lpstr>
      <vt:lpstr>Dosis</vt:lpstr>
      <vt:lpstr>Wingdings</vt:lpstr>
      <vt:lpstr>Calibri</vt:lpstr>
      <vt:lpstr>Californian FB</vt:lpstr>
      <vt:lpstr>Arial</vt:lpstr>
      <vt:lpstr>Titillium Web</vt:lpstr>
      <vt:lpstr>Titillium Web Light</vt:lpstr>
      <vt:lpstr>Century Gothic</vt:lpstr>
      <vt:lpstr>Simple Light</vt:lpstr>
      <vt:lpstr>Mowbray template</vt:lpstr>
      <vt:lpstr>“Hand Wave” : American Sign Language Recognition System</vt:lpstr>
      <vt:lpstr>Content</vt:lpstr>
      <vt:lpstr>1. Introduction</vt:lpstr>
      <vt:lpstr>2. Goal Of Project</vt:lpstr>
      <vt:lpstr>Why The ASL ..!</vt:lpstr>
      <vt:lpstr>3. Workflow</vt:lpstr>
      <vt:lpstr>3.1. Traditional CNN</vt:lpstr>
      <vt:lpstr>3.2. Faster R-CNN Model</vt:lpstr>
      <vt:lpstr>3.3. YOLO Model</vt:lpstr>
      <vt:lpstr>3.4. SSD Model</vt:lpstr>
      <vt:lpstr>PowerPoint Presentation</vt:lpstr>
      <vt:lpstr>Proposed SSD Model Architecture</vt:lpstr>
      <vt:lpstr>PowerPoint Presentation</vt:lpstr>
      <vt:lpstr>PowerPoint Presentation</vt:lpstr>
      <vt:lpstr>6. Plans for next semester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Wave” : American Sign Language Recognition System</dc:title>
  <cp:lastModifiedBy>Kimo Store</cp:lastModifiedBy>
  <cp:revision>9</cp:revision>
  <dcterms:modified xsi:type="dcterms:W3CDTF">2023-01-18T21:39:05Z</dcterms:modified>
</cp:coreProperties>
</file>